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1.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Lst>
  <p:notesMasterIdLst>
    <p:notesMasterId r:id="rId122"/>
  </p:notesMasterIdLst>
  <p:sldIdLst>
    <p:sldId id="259" r:id="rId17"/>
    <p:sldId id="1359" r:id="rId18"/>
    <p:sldId id="310" r:id="rId19"/>
    <p:sldId id="308" r:id="rId20"/>
    <p:sldId id="316" r:id="rId21"/>
    <p:sldId id="1362" r:id="rId22"/>
    <p:sldId id="1369" r:id="rId23"/>
    <p:sldId id="317" r:id="rId24"/>
    <p:sldId id="1363" r:id="rId25"/>
    <p:sldId id="1364" r:id="rId26"/>
    <p:sldId id="1380" r:id="rId27"/>
    <p:sldId id="318" r:id="rId28"/>
    <p:sldId id="304" r:id="rId29"/>
    <p:sldId id="263" r:id="rId30"/>
    <p:sldId id="305" r:id="rId31"/>
    <p:sldId id="315" r:id="rId32"/>
    <p:sldId id="309" r:id="rId33"/>
    <p:sldId id="298" r:id="rId34"/>
    <p:sldId id="1683" r:id="rId35"/>
    <p:sldId id="1685" r:id="rId36"/>
    <p:sldId id="1686" r:id="rId37"/>
    <p:sldId id="1684" r:id="rId38"/>
    <p:sldId id="1675" r:id="rId39"/>
    <p:sldId id="1687" r:id="rId40"/>
    <p:sldId id="319" r:id="rId41"/>
    <p:sldId id="1360" r:id="rId42"/>
    <p:sldId id="1386" r:id="rId43"/>
    <p:sldId id="1357" r:id="rId44"/>
    <p:sldId id="1381" r:id="rId45"/>
    <p:sldId id="1674" r:id="rId46"/>
    <p:sldId id="1681" r:id="rId47"/>
    <p:sldId id="1682" r:id="rId48"/>
    <p:sldId id="1390" r:id="rId49"/>
    <p:sldId id="1679" r:id="rId50"/>
    <p:sldId id="1385" r:id="rId51"/>
    <p:sldId id="1678" r:id="rId52"/>
    <p:sldId id="1395" r:id="rId53"/>
    <p:sldId id="1365" r:id="rId54"/>
    <p:sldId id="1361" r:id="rId55"/>
    <p:sldId id="1392" r:id="rId56"/>
    <p:sldId id="1394" r:id="rId57"/>
    <p:sldId id="1382" r:id="rId58"/>
    <p:sldId id="1391" r:id="rId59"/>
    <p:sldId id="1680" r:id="rId60"/>
    <p:sldId id="1389" r:id="rId61"/>
    <p:sldId id="1672" r:id="rId62"/>
    <p:sldId id="1393" r:id="rId63"/>
    <p:sldId id="1352" r:id="rId64"/>
    <p:sldId id="1396" r:id="rId65"/>
    <p:sldId id="1397" r:id="rId66"/>
    <p:sldId id="1351" r:id="rId67"/>
    <p:sldId id="1237" r:id="rId68"/>
    <p:sldId id="1673" r:id="rId69"/>
    <p:sldId id="1356" r:id="rId70"/>
    <p:sldId id="1318" r:id="rId71"/>
    <p:sldId id="1495" r:id="rId72"/>
    <p:sldId id="1459" r:id="rId73"/>
    <p:sldId id="1353" r:id="rId74"/>
    <p:sldId id="1677" r:id="rId75"/>
    <p:sldId id="1398" r:id="rId76"/>
    <p:sldId id="1339" r:id="rId77"/>
    <p:sldId id="1368" r:id="rId78"/>
    <p:sldId id="1082" r:id="rId79"/>
    <p:sldId id="1355" r:id="rId80"/>
    <p:sldId id="1354" r:id="rId81"/>
    <p:sldId id="738" r:id="rId82"/>
    <p:sldId id="739" r:id="rId83"/>
    <p:sldId id="741" r:id="rId84"/>
    <p:sldId id="736" r:id="rId85"/>
    <p:sldId id="721" r:id="rId86"/>
    <p:sldId id="722" r:id="rId87"/>
    <p:sldId id="742" r:id="rId88"/>
    <p:sldId id="743" r:id="rId89"/>
    <p:sldId id="807" r:id="rId90"/>
    <p:sldId id="809" r:id="rId91"/>
    <p:sldId id="1105" r:id="rId92"/>
    <p:sldId id="1109" r:id="rId93"/>
    <p:sldId id="808" r:id="rId94"/>
    <p:sldId id="1108" r:id="rId95"/>
    <p:sldId id="1104" r:id="rId96"/>
    <p:sldId id="815" r:id="rId97"/>
    <p:sldId id="816" r:id="rId98"/>
    <p:sldId id="793" r:id="rId99"/>
    <p:sldId id="812" r:id="rId100"/>
    <p:sldId id="813" r:id="rId101"/>
    <p:sldId id="814" r:id="rId102"/>
    <p:sldId id="1099" r:id="rId103"/>
    <p:sldId id="1098" r:id="rId104"/>
    <p:sldId id="1106" r:id="rId105"/>
    <p:sldId id="1358" r:id="rId106"/>
    <p:sldId id="1367" r:id="rId107"/>
    <p:sldId id="1399" r:id="rId108"/>
    <p:sldId id="296" r:id="rId109"/>
    <p:sldId id="291" r:id="rId110"/>
    <p:sldId id="302" r:id="rId111"/>
    <p:sldId id="269" r:id="rId112"/>
    <p:sldId id="290" r:id="rId113"/>
    <p:sldId id="281" r:id="rId114"/>
    <p:sldId id="270" r:id="rId115"/>
    <p:sldId id="278" r:id="rId116"/>
    <p:sldId id="289" r:id="rId117"/>
    <p:sldId id="286" r:id="rId118"/>
    <p:sldId id="1251" r:id="rId119"/>
    <p:sldId id="1348" r:id="rId120"/>
    <p:sldId id="1349" r:id="rId121"/>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319"/>
          </p14:sldIdLst>
        </p14:section>
        <p14:section name="Mód 02 - Input" id="{02BBB451-8D93-4170-A6DE-47B5F455613B}">
          <p14:sldIdLst>
            <p14:sldId id="1360"/>
            <p14:sldId id="1386"/>
            <p14:sldId id="1357"/>
            <p14:sldId id="1381"/>
            <p14:sldId id="1674"/>
            <p14:sldId id="1681"/>
            <p14:sldId id="1682"/>
            <p14:sldId id="1390"/>
            <p14:sldId id="1679"/>
            <p14:sldId id="1385"/>
            <p14:sldId id="1678"/>
            <p14:sldId id="1395"/>
            <p14:sldId id="1365"/>
          </p14:sldIdLst>
        </p14:section>
        <p14:section name="Mód 03 - EDA e wrangle" id="{9454294D-E740-4037-AFA7-E3FBC6D7F09D}">
          <p14:sldIdLst>
            <p14:sldId id="1361"/>
            <p14:sldId id="1392"/>
            <p14:sldId id="1394"/>
            <p14:sldId id="1382"/>
            <p14:sldId id="1391"/>
            <p14:sldId id="1680"/>
            <p14:sldId id="1389"/>
            <p14:sldId id="1672"/>
            <p14:sldId id="1393"/>
          </p14:sldIdLst>
        </p14:section>
        <p14:section name="Mód 04 - dataviz" id="{53A9E3C7-5A0D-4487-9585-BC3FEB8A849E}">
          <p14:sldIdLst>
            <p14:sldId id="1352"/>
            <p14:sldId id="1396"/>
            <p14:sldId id="1397"/>
            <p14:sldId id="1351"/>
            <p14:sldId id="1237"/>
            <p14:sldId id="1673"/>
          </p14:sldIdLst>
        </p14:section>
        <p14:section name="dataprep" id="{9DE15B08-92C9-4149-BA4F-8297C733EF35}">
          <p14:sldIdLst>
            <p14:sldId id="1356"/>
            <p14:sldId id="1318"/>
            <p14:sldId id="1495"/>
            <p14:sldId id="1459"/>
          </p14:sldIdLst>
        </p14:section>
        <p14:section name="model" id="{70D4F349-2851-4EBD-8610-ABAC6047FF6A}">
          <p14:sldIdLst>
            <p14:sldId id="1353"/>
            <p14:sldId id="1677"/>
            <p14:sldId id="1398"/>
            <p14:sldId id="1339"/>
            <p14:sldId id="1368"/>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Mód 07 - Comunicação" id="{24A211A7-EED6-4EC2-8BF2-FCB24B9B0C4E}">
          <p14:sldIdLst>
            <p14:sldId id="1367"/>
            <p14:sldId id="1399"/>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 id="1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824C42"/>
    <a:srgbClr val="0077B5"/>
    <a:srgbClr val="9AC87A"/>
    <a:srgbClr val="F1995D"/>
    <a:srgbClr val="65CCFF"/>
    <a:srgbClr val="09ADFF"/>
    <a:srgbClr val="313235"/>
    <a:srgbClr val="1D9B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2012" dt="2022-10-08T17:51:06.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6" autoAdjust="0"/>
    <p:restoredTop sz="93144" autoAdjust="0"/>
  </p:normalViewPr>
  <p:slideViewPr>
    <p:cSldViewPr snapToGrid="0">
      <p:cViewPr varScale="1">
        <p:scale>
          <a:sx n="64" d="100"/>
          <a:sy n="64" d="100"/>
        </p:scale>
        <p:origin x="654" y="60"/>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slide" Target="slides/slide68.xml"/><Relationship Id="rId89" Type="http://schemas.openxmlformats.org/officeDocument/2006/relationships/slide" Target="slides/slide73.xml"/><Relationship Id="rId112" Type="http://schemas.openxmlformats.org/officeDocument/2006/relationships/slide" Target="slides/slide96.xml"/><Relationship Id="rId16" Type="http://schemas.openxmlformats.org/officeDocument/2006/relationships/slideMaster" Target="slideMasters/slideMaster16.xml"/><Relationship Id="rId107" Type="http://schemas.openxmlformats.org/officeDocument/2006/relationships/slide" Target="slides/slide91.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slideMaster" Target="slideMasters/slideMaster5.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113" Type="http://schemas.openxmlformats.org/officeDocument/2006/relationships/slide" Target="slides/slide97.xml"/><Relationship Id="rId118" Type="http://schemas.openxmlformats.org/officeDocument/2006/relationships/slide" Target="slides/slide102.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12.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08" Type="http://schemas.openxmlformats.org/officeDocument/2006/relationships/slide" Target="slides/slide92.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38.xml"/><Relationship Id="rId70" Type="http://schemas.openxmlformats.org/officeDocument/2006/relationships/slide" Target="slides/slide54.xml"/><Relationship Id="rId75" Type="http://schemas.openxmlformats.org/officeDocument/2006/relationships/slide" Target="slides/slide59.xml"/><Relationship Id="rId91" Type="http://schemas.openxmlformats.org/officeDocument/2006/relationships/slide" Target="slides/slide75.xml"/><Relationship Id="rId96" Type="http://schemas.openxmlformats.org/officeDocument/2006/relationships/slide" Target="slides/slide8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7.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119" Type="http://schemas.openxmlformats.org/officeDocument/2006/relationships/slide" Target="slides/slide103.xml"/><Relationship Id="rId44" Type="http://schemas.openxmlformats.org/officeDocument/2006/relationships/slide" Target="slides/slide28.xml"/><Relationship Id="rId60" Type="http://schemas.openxmlformats.org/officeDocument/2006/relationships/slide" Target="slides/slide44.xml"/><Relationship Id="rId65" Type="http://schemas.openxmlformats.org/officeDocument/2006/relationships/slide" Target="slides/slide49.xml"/><Relationship Id="rId81" Type="http://schemas.openxmlformats.org/officeDocument/2006/relationships/slide" Target="slides/slide65.xml"/><Relationship Id="rId86" Type="http://schemas.openxmlformats.org/officeDocument/2006/relationships/slide" Target="slides/slide70.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slide" Target="slides/slide104.xml"/><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2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slide" Target="slides/slide105.xml"/><Relationship Id="rId3" Type="http://schemas.openxmlformats.org/officeDocument/2006/relationships/slideMaster" Target="slideMasters/slideMaster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openxmlformats.org/officeDocument/2006/relationships/slide" Target="slides/slide100.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slide" Target="slides/slide95.xml"/><Relationship Id="rId15" Type="http://schemas.openxmlformats.org/officeDocument/2006/relationships/slideMaster" Target="slideMasters/slideMaster15.xml"/><Relationship Id="rId36" Type="http://schemas.openxmlformats.org/officeDocument/2006/relationships/slide" Target="slides/slide20.xml"/><Relationship Id="rId57" Type="http://schemas.openxmlformats.org/officeDocument/2006/relationships/slide" Target="slides/slide41.xml"/><Relationship Id="rId106" Type="http://schemas.openxmlformats.org/officeDocument/2006/relationships/slide" Target="slides/slide90.xml"/><Relationship Id="rId12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15.xml"/><Relationship Id="rId52" Type="http://schemas.openxmlformats.org/officeDocument/2006/relationships/slide" Target="slides/slide36.xml"/><Relationship Id="rId73" Type="http://schemas.openxmlformats.org/officeDocument/2006/relationships/slide" Target="slides/slide57.xml"/><Relationship Id="rId78" Type="http://schemas.openxmlformats.org/officeDocument/2006/relationships/slide" Target="slides/slide62.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custSel addSld delSld modSld sldOrd addMainMaster delMainMaster addSection delSection modSection">
      <pc:chgData name="Nathália Demetrio" userId="73b6c4bd58836735" providerId="LiveId" clId="{C00AA7F5-0EC5-4656-84E5-B1513740F2F9}" dt="2022-10-08T17:51:27.461" v="7079" actId="1076"/>
      <pc:docMkLst>
        <pc:docMk/>
      </pc:docMkLst>
      <pc:sldChg chg="modNotesTx">
        <pc:chgData name="Nathália Demetrio" userId="73b6c4bd58836735" providerId="LiveId" clId="{C00AA7F5-0EC5-4656-84E5-B1513740F2F9}" dt="2022-10-02T19:56:02.275" v="3642" actId="20577"/>
        <pc:sldMkLst>
          <pc:docMk/>
          <pc:sldMk cId="1792905964" sldId="259"/>
        </pc:sldMkLst>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ord">
        <pc:chgData name="Nathália Demetrio" userId="73b6c4bd58836735" providerId="LiveId" clId="{C00AA7F5-0EC5-4656-84E5-B1513740F2F9}" dt="2022-09-26T03:51:23.928" v="593"/>
        <pc:sldMkLst>
          <pc:docMk/>
          <pc:sldMk cId="2183967114" sldId="12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mod">
        <pc:chgData name="Nathália Demetrio" userId="73b6c4bd58836735" providerId="LiveId" clId="{C00AA7F5-0EC5-4656-84E5-B1513740F2F9}" dt="2022-10-05T04:18:59.831" v="5977" actId="27636"/>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mod ord">
        <pc:chgData name="Nathália Demetrio" userId="73b6c4bd58836735" providerId="LiveId" clId="{C00AA7F5-0EC5-4656-84E5-B1513740F2F9}" dt="2022-10-05T05:37:26.395" v="6357" actId="107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addSp delSp modSp mod">
        <pc:chgData name="Nathália Demetrio" userId="73b6c4bd58836735" providerId="LiveId" clId="{C00AA7F5-0EC5-4656-84E5-B1513740F2F9}" dt="2022-09-26T03:54:30.556" v="663" actId="20577"/>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sldChg>
      <pc:sldChg chg="addSp delSp modSp mod ord modAnim">
        <pc:chgData name="Nathália Demetrio" userId="73b6c4bd58836735" providerId="LiveId" clId="{C00AA7F5-0EC5-4656-84E5-B1513740F2F9}" dt="2022-10-03T00:43:00.856" v="3776" actId="478"/>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modSp add del mod ord">
        <pc:chgData name="Nathália Demetrio" userId="73b6c4bd58836735" providerId="LiveId" clId="{C00AA7F5-0EC5-4656-84E5-B1513740F2F9}" dt="2022-10-05T05:36:05.530" v="6346"/>
        <pc:sldMkLst>
          <pc:docMk/>
          <pc:sldMk cId="1999407635" sldId="1365"/>
        </pc:sldMkLst>
        <pc:picChg chg="mod">
          <ac:chgData name="Nathália Demetrio" userId="73b6c4bd58836735" providerId="LiveId" clId="{C00AA7F5-0EC5-4656-84E5-B1513740F2F9}" dt="2022-10-05T04:58:41.523" v="6049" actId="1076"/>
          <ac:picMkLst>
            <pc:docMk/>
            <pc:sldMk cId="1999407635" sldId="1365"/>
            <ac:picMk id="5" creationId="{AEED7D21-8AE7-8928-F29F-4CCD7A0EECB0}"/>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09-26T03:59:28.892" v="725"/>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09-26T03:58:17.943" v="717" actId="1076"/>
          <ac:picMkLst>
            <pc:docMk/>
            <pc:sldMk cId="2287728626" sldId="1367"/>
            <ac:picMk id="5122" creationId="{9C7A553C-4512-2F3F-4560-D96121282A8E}"/>
          </ac:picMkLst>
        </pc:picChg>
        <pc:picChg chg="add mod">
          <ac:chgData name="Nathália Demetrio" userId="73b6c4bd58836735" providerId="LiveId" clId="{C00AA7F5-0EC5-4656-84E5-B1513740F2F9}" dt="2022-09-26T03:58:21.342" v="719" actId="1076"/>
          <ac:picMkLst>
            <pc:docMk/>
            <pc:sldMk cId="2287728626" sldId="1367"/>
            <ac:picMk id="5124" creationId="{5E48302E-24AB-5BE4-ECB0-534BC8A5AB88}"/>
          </ac:picMkLst>
        </pc:picChg>
        <pc:picChg chg="add mod">
          <ac:chgData name="Nathália Demetrio" userId="73b6c4bd58836735" providerId="LiveId" clId="{C00AA7F5-0EC5-4656-84E5-B1513740F2F9}" dt="2022-09-26T03:58:22.127" v="720" actId="1076"/>
          <ac:picMkLst>
            <pc:docMk/>
            <pc:sldMk cId="2287728626" sldId="1367"/>
            <ac:picMk id="5126" creationId="{38F18256-EE1D-61F7-C187-4F6C559AF9A9}"/>
          </ac:picMkLst>
        </pc:picChg>
      </pc:sldChg>
      <pc:sldChg chg="delSp add">
        <pc:chgData name="Nathália Demetrio" userId="73b6c4bd58836735" providerId="LiveId" clId="{C00AA7F5-0EC5-4656-84E5-B1513740F2F9}" dt="2022-09-26T04:04:44.067" v="765" actId="478"/>
        <pc:sldMkLst>
          <pc:docMk/>
          <pc:sldMk cId="102810162" sldId="1368"/>
        </pc:sldMkLst>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mod ord">
        <pc:chgData name="Nathália Demetrio" userId="73b6c4bd58836735" providerId="LiveId" clId="{C00AA7F5-0EC5-4656-84E5-B1513740F2F9}" dt="2022-10-05T05:24:21.821" v="6144" actId="1076"/>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mod">
          <ac:chgData name="Nathália Demetrio" userId="73b6c4bd58836735" providerId="LiveId" clId="{C00AA7F5-0EC5-4656-84E5-B1513740F2F9}" dt="2022-10-05T05:16:33.729" v="6118" actId="1036"/>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05T05:16:29.250" v="6116" actId="1036"/>
          <ac:picMkLst>
            <pc:docMk/>
            <pc:sldMk cId="2361151093" sldId="1385"/>
            <ac:picMk id="12" creationId="{90D77758-8CFB-415F-1A4A-86D412536715}"/>
          </ac:picMkLst>
        </pc:picChg>
        <pc:picChg chg="add mod">
          <ac:chgData name="Nathália Demetrio" userId="73b6c4bd58836735" providerId="LiveId" clId="{C00AA7F5-0EC5-4656-84E5-B1513740F2F9}" dt="2022-10-05T05:08:24.590" v="6070" actId="1076"/>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mod">
        <pc:chgData name="Nathália Demetrio" userId="73b6c4bd58836735" providerId="LiveId" clId="{C00AA7F5-0EC5-4656-84E5-B1513740F2F9}" dt="2022-09-28T02:15:04.678" v="2724" actId="2057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mod modAnim modNotesTx">
        <pc:chgData name="Nathália Demetrio" userId="73b6c4bd58836735" providerId="LiveId" clId="{C00AA7F5-0EC5-4656-84E5-B1513740F2F9}" dt="2022-10-05T04:07:41.224" v="5957" actId="555"/>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pc:chgData name="Nathália Demetrio" userId="73b6c4bd58836735" providerId="LiveId" clId="{C00AA7F5-0EC5-4656-84E5-B1513740F2F9}" dt="2022-10-05T05:17:06.578" v="6126" actId="1035"/>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ord">
        <pc:chgData name="Nathália Demetrio" userId="73b6c4bd58836735" providerId="LiveId" clId="{C00AA7F5-0EC5-4656-84E5-B1513740F2F9}" dt="2022-10-05T05:35:52.906" v="6341"/>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05T05:36:01.429" v="6344" actId="729"/>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mod">
          <ac:chgData name="Nathália Demetrio" userId="73b6c4bd58836735" providerId="LiveId" clId="{C00AA7F5-0EC5-4656-84E5-B1513740F2F9}" dt="2022-09-28T04:33:24.075" v="3502" actId="1076"/>
          <ac:spMkLst>
            <pc:docMk/>
            <pc:sldMk cId="3086058724" sldId="1395"/>
            <ac:spMk id="15" creationId="{E3ADE95B-2E0E-F99C-57B1-3EF8F5981D81}"/>
          </ac:spMkLst>
        </pc:spChg>
        <pc:spChg chg="mod">
          <ac:chgData name="Nathália Demetrio" userId="73b6c4bd58836735" providerId="LiveId" clId="{C00AA7F5-0EC5-4656-84E5-B1513740F2F9}" dt="2022-09-28T04:33:31.288" v="3503" actId="1076"/>
          <ac:spMkLst>
            <pc:docMk/>
            <pc:sldMk cId="3086058724" sldId="1395"/>
            <ac:spMk id="16" creationId="{A389FC66-D5B4-C0EF-7DA7-66ACC885B3A8}"/>
          </ac:spMkLst>
        </pc:spChg>
        <pc:spChg chg="mod">
          <ac:chgData name="Nathália Demetrio" userId="73b6c4bd58836735" providerId="LiveId" clId="{C00AA7F5-0EC5-4656-84E5-B1513740F2F9}" dt="2022-09-28T04:33:24.075" v="3502" actId="1076"/>
          <ac:spMkLst>
            <pc:docMk/>
            <pc:sldMk cId="3086058724" sldId="1395"/>
            <ac:spMk id="17" creationId="{34718A9F-FE80-5B1B-B32C-9890ABAE0527}"/>
          </ac:spMkLst>
        </pc:spChg>
        <pc:spChg chg="mod">
          <ac:chgData name="Nathália Demetrio" userId="73b6c4bd58836735" providerId="LiveId" clId="{C00AA7F5-0EC5-4656-84E5-B1513740F2F9}" dt="2022-09-28T04:33:33.795" v="3504" actId="1076"/>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mod">
          <ac:chgData name="Nathália Demetrio" userId="73b6c4bd58836735" providerId="LiveId" clId="{C00AA7F5-0EC5-4656-84E5-B1513740F2F9}" dt="2022-10-05T05:32:26.283" v="6333" actId="1076"/>
          <ac:spMkLst>
            <pc:docMk/>
            <pc:sldMk cId="3086058724" sldId="1395"/>
            <ac:spMk id="21" creationId="{D52450B0-050A-4819-CD01-EBC8207A1EF5}"/>
          </ac:spMkLst>
        </pc:spChg>
        <pc:spChg chg="mod">
          <ac:chgData name="Nathália Demetrio" userId="73b6c4bd58836735" providerId="LiveId" clId="{C00AA7F5-0EC5-4656-84E5-B1513740F2F9}" dt="2022-09-28T04:33:39.959" v="3505" actId="1076"/>
          <ac:spMkLst>
            <pc:docMk/>
            <pc:sldMk cId="3086058724" sldId="1395"/>
            <ac:spMk id="27" creationId="{968CB57F-DA53-4594-2660-884EA8E84521}"/>
          </ac:spMkLst>
        </pc:spChg>
        <pc:spChg chg="mod">
          <ac:chgData name="Nathália Demetrio" userId="73b6c4bd58836735" providerId="LiveId" clId="{C00AA7F5-0EC5-4656-84E5-B1513740F2F9}" dt="2022-09-28T04:33:13.323" v="3499" actId="1076"/>
          <ac:spMkLst>
            <pc:docMk/>
            <pc:sldMk cId="3086058724" sldId="1395"/>
            <ac:spMk id="28" creationId="{60D0E8DB-F948-3EF5-1333-EB2551D82847}"/>
          </ac:spMkLst>
        </pc:spChg>
        <pc:spChg chg="mod">
          <ac:chgData name="Nathália Demetrio" userId="73b6c4bd58836735" providerId="LiveId" clId="{C00AA7F5-0EC5-4656-84E5-B1513740F2F9}" dt="2022-09-28T04:33:06.002" v="3498" actId="20577"/>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mod">
          <ac:chgData name="Nathália Demetrio" userId="73b6c4bd58836735" providerId="LiveId" clId="{C00AA7F5-0EC5-4656-84E5-B1513740F2F9}" dt="2022-10-05T05:32:21.537" v="6331" actId="1076"/>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mod">
          <ac:chgData name="Nathália Demetrio" userId="73b6c4bd58836735" providerId="LiveId" clId="{C00AA7F5-0EC5-4656-84E5-B1513740F2F9}" dt="2022-09-28T04:38:31.203" v="3511" actId="1076"/>
          <ac:picMkLst>
            <pc:docMk/>
            <pc:sldMk cId="3086058724" sldId="1395"/>
            <ac:picMk id="8" creationId="{CD6FBA23-8453-A9B4-3C26-C653C3C68DF3}"/>
          </ac:picMkLst>
        </pc:picChg>
        <pc:picChg chg="add mod">
          <ac:chgData name="Nathália Demetrio" userId="73b6c4bd58836735" providerId="LiveId" clId="{C00AA7F5-0EC5-4656-84E5-B1513740F2F9}" dt="2022-10-05T04:57:39.873" v="6045" actId="1076"/>
          <ac:picMkLst>
            <pc:docMk/>
            <pc:sldMk cId="3086058724" sldId="1395"/>
            <ac:picMk id="9" creationId="{0DAAB3C7-6022-A7FF-1BDE-075EE254D1BA}"/>
          </ac:picMkLst>
        </pc:picChg>
        <pc:picChg chg="add mod">
          <ac:chgData name="Nathália Demetrio" userId="73b6c4bd58836735" providerId="LiveId" clId="{C00AA7F5-0EC5-4656-84E5-B1513740F2F9}" dt="2022-10-05T05:32:23.080" v="6332" actId="1076"/>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pc:chgData name="Nathália Demetrio" userId="73b6c4bd58836735" providerId="LiveId" clId="{C00AA7F5-0EC5-4656-84E5-B1513740F2F9}" dt="2022-09-28T04:42:06.858" v="3563" actId="1076"/>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09-28T04:42:06.858" v="3563"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mod">
          <ac:chgData name="Nathália Demetrio" userId="73b6c4bd58836735" providerId="LiveId" clId="{C00AA7F5-0EC5-4656-84E5-B1513740F2F9}" dt="2022-09-28T04:42:05.794" v="3562" actId="1076"/>
          <ac:picMkLst>
            <pc:docMk/>
            <pc:sldMk cId="2882203051" sldId="1396"/>
            <ac:picMk id="5" creationId="{7A658AE5-9D87-8797-F273-2B98A8A62D46}"/>
          </ac:picMkLst>
        </pc:picChg>
      </pc:sldChg>
      <pc:sldChg chg="addSp delSp modSp">
        <pc:chgData name="Nathália Demetrio" userId="73b6c4bd58836735" providerId="LiveId" clId="{C00AA7F5-0EC5-4656-84E5-B1513740F2F9}" dt="2022-10-05T05:37:21.868" v="635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pc:chgData name="Nathália Demetrio" userId="73b6c4bd58836735" providerId="LiveId" clId="{C00AA7F5-0EC5-4656-84E5-B1513740F2F9}" dt="2022-10-05T05:37:36.705" v="6359"/>
        <pc:sldMkLst>
          <pc:docMk/>
          <pc:sldMk cId="1081446846" sldId="1398"/>
        </pc:sldMkLst>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09-28T04:43:50.669" v="3574"/>
          <ac:picMkLst>
            <pc:docMk/>
            <pc:sldMk cId="1081446846" sldId="1398"/>
            <ac:picMk id="15" creationId="{4A597161-FE6C-76A8-E650-4440CD81FFFE}"/>
          </ac:picMkLst>
        </pc:picChg>
        <pc:picChg chg="add mod">
          <ac:chgData name="Nathália Demetrio" userId="73b6c4bd58836735" providerId="LiveId" clId="{C00AA7F5-0EC5-4656-84E5-B1513740F2F9}" dt="2022-10-05T05:37:36.705" v="6359"/>
          <ac:picMkLst>
            <pc:docMk/>
            <pc:sldMk cId="1081446846" sldId="1398"/>
            <ac:picMk id="16" creationId="{BFF50EBF-EEA3-36EA-D299-B0392751C180}"/>
          </ac:picMkLst>
        </pc:picChg>
        <pc:picChg chg="add mod">
          <ac:chgData name="Nathália Demetrio" userId="73b6c4bd58836735" providerId="LiveId" clId="{C00AA7F5-0EC5-4656-84E5-B1513740F2F9}" dt="2022-10-05T05:37:36.705" v="6359"/>
          <ac:picMkLst>
            <pc:docMk/>
            <pc:sldMk cId="1081446846" sldId="1398"/>
            <ac:picMk id="17" creationId="{0DDFE339-3D95-8883-AE30-92CD63D78BFF}"/>
          </ac:picMkLst>
        </pc:picChg>
        <pc:picChg chg="add mod">
          <ac:chgData name="Nathália Demetrio" userId="73b6c4bd58836735" providerId="LiveId" clId="{C00AA7F5-0EC5-4656-84E5-B1513740F2F9}" dt="2022-10-05T05:37:36.705" v="6359"/>
          <ac:picMkLst>
            <pc:docMk/>
            <pc:sldMk cId="1081446846" sldId="1398"/>
            <ac:picMk id="18" creationId="{C3D3D1D9-414B-1BB6-DD04-04137545F928}"/>
          </ac:picMkLst>
        </pc:picChg>
        <pc:picChg chg="add mod">
          <ac:chgData name="Nathália Demetrio" userId="73b6c4bd58836735" providerId="LiveId" clId="{C00AA7F5-0EC5-4656-84E5-B1513740F2F9}" dt="2022-10-05T05:37:36.705" v="6359"/>
          <ac:picMkLst>
            <pc:docMk/>
            <pc:sldMk cId="1081446846" sldId="1398"/>
            <ac:picMk id="19" creationId="{01B42247-B3E3-FB73-D75B-B2CAC61CCDEF}"/>
          </ac:picMkLst>
        </pc:picChg>
        <pc:picChg chg="add mod">
          <ac:chgData name="Nathália Demetrio" userId="73b6c4bd58836735" providerId="LiveId" clId="{C00AA7F5-0EC5-4656-84E5-B1513740F2F9}" dt="2022-10-05T05:37:36.705" v="6359"/>
          <ac:picMkLst>
            <pc:docMk/>
            <pc:sldMk cId="1081446846" sldId="1398"/>
            <ac:picMk id="20" creationId="{880AB8E3-EBC3-D48E-F3B2-FB23A7CE3873}"/>
          </ac:picMkLst>
        </pc:picChg>
      </pc:sldChg>
      <pc:sldChg chg="add del">
        <pc:chgData name="Nathália Demetrio" userId="73b6c4bd58836735" providerId="LiveId" clId="{C00AA7F5-0EC5-4656-84E5-B1513740F2F9}" dt="2022-09-28T04:43:45.271" v="3573"/>
        <pc:sldMkLst>
          <pc:docMk/>
          <pc:sldMk cId="3881753417" sldId="1398"/>
        </pc:sldMkLst>
      </pc:sldChg>
      <pc:sldChg chg="addSp modSp">
        <pc:chgData name="Nathália Demetrio" userId="73b6c4bd58836735" providerId="LiveId" clId="{C00AA7F5-0EC5-4656-84E5-B1513740F2F9}" dt="2022-09-28T04:44:26.493" v="3611" actId="1037"/>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sldChg>
      <pc:sldChg chg="add">
        <pc:chgData name="Nathália Demetrio" userId="73b6c4bd58836735" providerId="LiveId" clId="{C00AA7F5-0EC5-4656-84E5-B1513740F2F9}" dt="2022-09-28T04:45:51.399" v="3613"/>
        <pc:sldMkLst>
          <pc:docMk/>
          <pc:sldMk cId="2535933307" sldId="1459"/>
        </pc:sldMkLst>
      </pc:sldChg>
      <pc:sldChg chg="add">
        <pc:chgData name="Nathália Demetrio" userId="73b6c4bd58836735" providerId="LiveId" clId="{C00AA7F5-0EC5-4656-84E5-B1513740F2F9}" dt="2022-09-28T04:45:51.399" v="3613"/>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03T01:07:02.132" v="3815"/>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mod">
          <ac:chgData name="Nathália Demetrio" userId="73b6c4bd58836735" providerId="LiveId" clId="{C00AA7F5-0EC5-4656-84E5-B1513740F2F9}" dt="2022-10-03T01:07:02.132" v="3815"/>
          <ac:spMkLst>
            <pc:docMk/>
            <pc:sldMk cId="3428397208" sldId="1674"/>
            <ac:spMk id="5" creationId="{2829D88D-6A43-23BE-39CA-59A956AC7B44}"/>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picChg chg="add mod">
          <ac:chgData name="Nathália Demetrio" userId="73b6c4bd58836735" providerId="LiveId" clId="{C00AA7F5-0EC5-4656-84E5-B1513740F2F9}" dt="2022-10-03T01:06:53.849" v="381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mod">
          <ac:chgData name="Nathália Demetrio" userId="73b6c4bd58836735" providerId="LiveId" clId="{C00AA7F5-0EC5-4656-84E5-B1513740F2F9}" dt="2022-10-03T00:42:48.177" v="3773" actId="1076"/>
          <ac:picMkLst>
            <pc:docMk/>
            <pc:sldMk cId="3428397208" sldId="1674"/>
            <ac:picMk id="1026" creationId="{8642F034-12CF-494B-9ED4-E6E70E6A172E}"/>
          </ac:picMkLst>
        </pc:picChg>
      </pc:sldChg>
      <pc:sldChg chg="addSp delSp modSp add mod ord delAnim modAnim modShow modNotesTx">
        <pc:chgData name="Nathália Demetrio" userId="73b6c4bd58836735" providerId="LiveId" clId="{C00AA7F5-0EC5-4656-84E5-B1513740F2F9}" dt="2022-10-08T17:38:40.866" v="7051" actId="1076"/>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ac:chgData name="Nathália Demetrio" userId="73b6c4bd58836735" providerId="LiveId" clId="{C00AA7F5-0EC5-4656-84E5-B1513740F2F9}" dt="2022-10-08T17:38:40.866" v="7051" actId="1076"/>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17:38:38.233" v="7050" actId="1076"/>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05T05:35:16.706" v="6339" actId="1076"/>
        <pc:sldMkLst>
          <pc:docMk/>
          <pc:sldMk cId="3255363064" sldId="1678"/>
        </pc:sldMkLst>
        <pc:spChg chg="mod">
          <ac:chgData name="Nathália Demetrio" userId="73b6c4bd58836735" providerId="LiveId" clId="{C00AA7F5-0EC5-4656-84E5-B1513740F2F9}" dt="2022-10-05T05:31:50.003" v="6325" actId="6549"/>
          <ac:spMkLst>
            <pc:docMk/>
            <pc:sldMk cId="3255363064" sldId="1678"/>
            <ac:spMk id="2" creationId="{00000000-0000-0000-0000-000000000000}"/>
          </ac:spMkLst>
        </pc:spChg>
        <pc:spChg chg="add mod">
          <ac:chgData name="Nathália Demetrio" userId="73b6c4bd58836735" providerId="LiveId" clId="{C00AA7F5-0EC5-4656-84E5-B1513740F2F9}" dt="2022-10-05T05:32:42.494" v="6334" actId="1076"/>
          <ac:spMkLst>
            <pc:docMk/>
            <pc:sldMk cId="3255363064" sldId="1678"/>
            <ac:spMk id="5" creationId="{C81DE5D6-0836-602B-C4BB-08E24C6603AF}"/>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mod">
          <ac:chgData name="Nathália Demetrio" userId="73b6c4bd58836735" providerId="LiveId" clId="{C00AA7F5-0EC5-4656-84E5-B1513740F2F9}" dt="2022-10-05T05:35:16.706" v="6339" actId="1076"/>
          <ac:picMkLst>
            <pc:docMk/>
            <pc:sldMk cId="3255363064" sldId="1678"/>
            <ac:picMk id="8" creationId="{A9A4D9EF-1FB6-9669-72FC-EB1878B3C2D5}"/>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sldChg>
      <pc:sldChg chg="add del">
        <pc:chgData name="Nathália Demetrio" userId="73b6c4bd58836735" providerId="LiveId" clId="{C00AA7F5-0EC5-4656-84E5-B1513740F2F9}" dt="2022-10-03T04:15:14.553" v="5666"/>
        <pc:sldMkLst>
          <pc:docMk/>
          <pc:sldMk cId="3636338643" sldId="1678"/>
        </pc:sldMkLst>
      </pc:sldChg>
      <pc:sldChg chg="addSp delSp modSp add mod modAnim">
        <pc:chgData name="Nathália Demetrio" userId="73b6c4bd58836735" providerId="LiveId" clId="{C00AA7F5-0EC5-4656-84E5-B1513740F2F9}" dt="2022-10-05T04:08:15.588" v="5961" actId="478"/>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3T04:09:05.044" v="558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3T04:08:44.605" v="5576" actId="1035"/>
          <ac:spMkLst>
            <pc:docMk/>
            <pc:sldMk cId="867124093" sldId="1679"/>
            <ac:spMk id="64" creationId="{BBC08C53-0F90-4E7B-C24B-336131F0D994}"/>
          </ac:spMkLst>
        </pc:spChg>
        <pc:spChg chg="mod">
          <ac:chgData name="Nathália Demetrio" userId="73b6c4bd58836735" providerId="LiveId" clId="{C00AA7F5-0EC5-4656-84E5-B1513740F2F9}" dt="2022-10-03T04:08:44.605" v="5576" actId="1035"/>
          <ac:spMkLst>
            <pc:docMk/>
            <pc:sldMk cId="867124093" sldId="1679"/>
            <ac:spMk id="65" creationId="{746A1981-CFFF-36DF-EEF2-8C0E1F0FC55F}"/>
          </ac:spMkLst>
        </pc:spChg>
        <pc:spChg chg="mod">
          <ac:chgData name="Nathália Demetrio" userId="73b6c4bd58836735" providerId="LiveId" clId="{C00AA7F5-0EC5-4656-84E5-B1513740F2F9}" dt="2022-10-03T04:08:44.605" v="5576" actId="1035"/>
          <ac:spMkLst>
            <pc:docMk/>
            <pc:sldMk cId="867124093" sldId="1679"/>
            <ac:spMk id="67" creationId="{88683822-30B5-AA6D-FFC2-471718111477}"/>
          </ac:spMkLst>
        </pc:spChg>
        <pc:spChg chg="mod">
          <ac:chgData name="Nathália Demetrio" userId="73b6c4bd58836735" providerId="LiveId" clId="{C00AA7F5-0EC5-4656-84E5-B1513740F2F9}" dt="2022-10-03T04:08:44.605" v="5576" actId="1035"/>
          <ac:spMkLst>
            <pc:docMk/>
            <pc:sldMk cId="867124093" sldId="1679"/>
            <ac:spMk id="68" creationId="{8BB58FCA-9485-57A0-678D-158AF67BE05A}"/>
          </ac:spMkLst>
        </pc:spChg>
        <pc:spChg chg="mod">
          <ac:chgData name="Nathália Demetrio" userId="73b6c4bd58836735" providerId="LiveId" clId="{C00AA7F5-0EC5-4656-84E5-B1513740F2F9}" dt="2022-10-03T04:09:18.308" v="5602" actId="1038"/>
          <ac:spMkLst>
            <pc:docMk/>
            <pc:sldMk cId="867124093" sldId="1679"/>
            <ac:spMk id="82" creationId="{8CD57DBD-EB4E-D527-3EC2-FB98701C7ECF}"/>
          </ac:spMkLst>
        </pc:spChg>
        <pc:spChg chg="mod">
          <ac:chgData name="Nathália Demetrio" userId="73b6c4bd58836735" providerId="LiveId" clId="{C00AA7F5-0EC5-4656-84E5-B1513740F2F9}" dt="2022-10-03T04:09:18.308" v="5602" actId="1038"/>
          <ac:spMkLst>
            <pc:docMk/>
            <pc:sldMk cId="867124093" sldId="1679"/>
            <ac:spMk id="83" creationId="{A7ECFF87-3E22-1A04-FA1C-0954112CA5EE}"/>
          </ac:spMkLst>
        </pc:spChg>
        <pc:spChg chg="mod">
          <ac:chgData name="Nathália Demetrio" userId="73b6c4bd58836735" providerId="LiveId" clId="{C00AA7F5-0EC5-4656-84E5-B1513740F2F9}" dt="2022-10-03T04:09:18.308" v="5602" actId="1038"/>
          <ac:spMkLst>
            <pc:docMk/>
            <pc:sldMk cId="867124093" sldId="1679"/>
            <ac:spMk id="84" creationId="{A6A3B733-1AC3-0BD0-D325-A61C7B38BC05}"/>
          </ac:spMkLst>
        </pc:spChg>
        <pc:spChg chg="mod">
          <ac:chgData name="Nathália Demetrio" userId="73b6c4bd58836735" providerId="LiveId" clId="{C00AA7F5-0EC5-4656-84E5-B1513740F2F9}" dt="2022-10-03T04:09:18.308" v="5602" actId="1038"/>
          <ac:spMkLst>
            <pc:docMk/>
            <pc:sldMk cId="867124093" sldId="1679"/>
            <ac:spMk id="85" creationId="{6C825B75-20DA-BD9B-17A4-11D8DAAA2748}"/>
          </ac:spMkLst>
        </pc:spChg>
        <pc:spChg chg="mod">
          <ac:chgData name="Nathália Demetrio" userId="73b6c4bd58836735" providerId="LiveId" clId="{C00AA7F5-0EC5-4656-84E5-B1513740F2F9}" dt="2022-10-03T04:09:18.308" v="5602" actId="1038"/>
          <ac:spMkLst>
            <pc:docMk/>
            <pc:sldMk cId="867124093" sldId="1679"/>
            <ac:spMk id="87" creationId="{0C002825-9CD8-B7D4-E88A-C0265CF3FF50}"/>
          </ac:spMkLst>
        </pc:spChg>
        <pc:spChg chg="mod">
          <ac:chgData name="Nathália Demetrio" userId="73b6c4bd58836735" providerId="LiveId" clId="{C00AA7F5-0EC5-4656-84E5-B1513740F2F9}" dt="2022-10-03T04:09:18.308" v="5602" actId="1038"/>
          <ac:spMkLst>
            <pc:docMk/>
            <pc:sldMk cId="867124093" sldId="1679"/>
            <ac:spMk id="88" creationId="{37C48490-3C52-1A4A-124B-063DCE1CE958}"/>
          </ac:spMkLst>
        </pc:spChg>
        <pc:spChg chg="mod">
          <ac:chgData name="Nathália Demetrio" userId="73b6c4bd58836735" providerId="LiveId" clId="{C00AA7F5-0EC5-4656-84E5-B1513740F2F9}" dt="2022-10-03T04:09:18.308" v="5602" actId="1038"/>
          <ac:spMkLst>
            <pc:docMk/>
            <pc:sldMk cId="867124093" sldId="1679"/>
            <ac:spMk id="89" creationId="{7CFCAED1-2E1B-1FE2-54A9-79B91E4D558F}"/>
          </ac:spMkLst>
        </pc:spChg>
        <pc:spChg chg="mod">
          <ac:chgData name="Nathália Demetrio" userId="73b6c4bd58836735" providerId="LiveId" clId="{C00AA7F5-0EC5-4656-84E5-B1513740F2F9}" dt="2022-10-03T04:09:18.308" v="5602" actId="1038"/>
          <ac:spMkLst>
            <pc:docMk/>
            <pc:sldMk cId="867124093" sldId="1679"/>
            <ac:spMk id="90" creationId="{901A3A83-CFDD-1B59-FC24-73CB22916E54}"/>
          </ac:spMkLst>
        </pc:spChg>
        <pc:spChg chg="mod">
          <ac:chgData name="Nathália Demetrio" userId="73b6c4bd58836735" providerId="LiveId" clId="{C00AA7F5-0EC5-4656-84E5-B1513740F2F9}" dt="2022-10-03T04:09:18.308" v="5602" actId="1038"/>
          <ac:spMkLst>
            <pc:docMk/>
            <pc:sldMk cId="867124093" sldId="1679"/>
            <ac:spMk id="91" creationId="{423995D2-D816-96C9-3273-DBC41DE85399}"/>
          </ac:spMkLst>
        </pc:spChg>
        <pc:spChg chg="mod">
          <ac:chgData name="Nathália Demetrio" userId="73b6c4bd58836735" providerId="LiveId" clId="{C00AA7F5-0EC5-4656-84E5-B1513740F2F9}" dt="2022-10-03T04:09:18.308" v="5602" actId="1038"/>
          <ac:spMkLst>
            <pc:docMk/>
            <pc:sldMk cId="867124093" sldId="1679"/>
            <ac:spMk id="92" creationId="{21D7724A-A9D9-25F3-2ACD-116EC2917366}"/>
          </ac:spMkLst>
        </pc:spChg>
        <pc:spChg chg="mod">
          <ac:chgData name="Nathália Demetrio" userId="73b6c4bd58836735" providerId="LiveId" clId="{C00AA7F5-0EC5-4656-84E5-B1513740F2F9}" dt="2022-10-03T04:09:18.308" v="5602" actId="1038"/>
          <ac:spMkLst>
            <pc:docMk/>
            <pc:sldMk cId="867124093" sldId="1679"/>
            <ac:spMk id="93" creationId="{AD6553D9-35AC-22CA-90C9-D7C4053691E4}"/>
          </ac:spMkLst>
        </pc:spChg>
        <pc:spChg chg="mod">
          <ac:chgData name="Nathália Demetrio" userId="73b6c4bd58836735" providerId="LiveId" clId="{C00AA7F5-0EC5-4656-84E5-B1513740F2F9}" dt="2022-10-03T04:09:18.308" v="5602" actId="1038"/>
          <ac:spMkLst>
            <pc:docMk/>
            <pc:sldMk cId="867124093" sldId="1679"/>
            <ac:spMk id="94" creationId="{69D439BE-E935-5BA3-F91E-8F77E2EEA405}"/>
          </ac:spMkLst>
        </pc:spChg>
        <pc:spChg chg="mod">
          <ac:chgData name="Nathália Demetrio" userId="73b6c4bd58836735" providerId="LiveId" clId="{C00AA7F5-0EC5-4656-84E5-B1513740F2F9}" dt="2022-10-03T04:09:18.308" v="5602" actId="1038"/>
          <ac:spMkLst>
            <pc:docMk/>
            <pc:sldMk cId="867124093" sldId="1679"/>
            <ac:spMk id="95" creationId="{F1762713-51C9-D93E-C9CF-9624B49C4121}"/>
          </ac:spMkLst>
        </pc:spChg>
        <pc:spChg chg="mod">
          <ac:chgData name="Nathália Demetrio" userId="73b6c4bd58836735" providerId="LiveId" clId="{C00AA7F5-0EC5-4656-84E5-B1513740F2F9}" dt="2022-10-03T04:09:18.308" v="5602" actId="1038"/>
          <ac:spMkLst>
            <pc:docMk/>
            <pc:sldMk cId="867124093" sldId="1679"/>
            <ac:spMk id="96" creationId="{190FFA5D-A2F7-A211-BD99-80257D933349}"/>
          </ac:spMkLst>
        </pc:spChg>
        <pc:spChg chg="mod">
          <ac:chgData name="Nathália Demetrio" userId="73b6c4bd58836735" providerId="LiveId" clId="{C00AA7F5-0EC5-4656-84E5-B1513740F2F9}" dt="2022-10-03T04:09:18.308" v="5602" actId="1038"/>
          <ac:spMkLst>
            <pc:docMk/>
            <pc:sldMk cId="867124093" sldId="1679"/>
            <ac:spMk id="97" creationId="{EDBAC475-1D0E-6505-084F-A698994C71B0}"/>
          </ac:spMkLst>
        </pc:spChg>
        <pc:spChg chg="mod">
          <ac:chgData name="Nathália Demetrio" userId="73b6c4bd58836735" providerId="LiveId" clId="{C00AA7F5-0EC5-4656-84E5-B1513740F2F9}" dt="2022-10-03T04:09:18.308" v="5602" actId="1038"/>
          <ac:spMkLst>
            <pc:docMk/>
            <pc:sldMk cId="867124093" sldId="1679"/>
            <ac:spMk id="98" creationId="{A137218E-F584-5ADC-2F5A-7C2C23D12A7E}"/>
          </ac:spMkLst>
        </pc:spChg>
        <pc:spChg chg="mod">
          <ac:chgData name="Nathália Demetrio" userId="73b6c4bd58836735" providerId="LiveId" clId="{C00AA7F5-0EC5-4656-84E5-B1513740F2F9}" dt="2022-10-03T04:09:01.647" v="5585" actId="14100"/>
          <ac:spMkLst>
            <pc:docMk/>
            <pc:sldMk cId="867124093" sldId="1679"/>
            <ac:spMk id="100" creationId="{9B24AE89-6DEA-7E38-9B5F-F64BF0878ABC}"/>
          </ac:spMkLst>
        </pc:spChg>
        <pc:spChg chg="mod">
          <ac:chgData name="Nathália Demetrio" userId="73b6c4bd58836735" providerId="LiveId" clId="{C00AA7F5-0EC5-4656-84E5-B1513740F2F9}" dt="2022-10-03T04:08:44.605" v="5576" actId="1035"/>
          <ac:spMkLst>
            <pc:docMk/>
            <pc:sldMk cId="867124093" sldId="1679"/>
            <ac:spMk id="101" creationId="{130362FF-F340-DB4A-FD1A-809DE8DF26EB}"/>
          </ac:spMkLst>
        </pc:spChg>
        <pc:spChg chg="mod">
          <ac:chgData name="Nathália Demetrio" userId="73b6c4bd58836735" providerId="LiveId" clId="{C00AA7F5-0EC5-4656-84E5-B1513740F2F9}" dt="2022-10-03T04:08:44.605" v="5576" actId="1035"/>
          <ac:spMkLst>
            <pc:docMk/>
            <pc:sldMk cId="867124093" sldId="1679"/>
            <ac:spMk id="102" creationId="{F6361C96-B00B-4EC0-830D-229779C578B7}"/>
          </ac:spMkLst>
        </pc:spChg>
        <pc:spChg chg="mod">
          <ac:chgData name="Nathália Demetrio" userId="73b6c4bd58836735" providerId="LiveId" clId="{C00AA7F5-0EC5-4656-84E5-B1513740F2F9}" dt="2022-10-03T04:09:18.308" v="5602" actId="1038"/>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05T05:17:39.905" v="6131" actId="478"/>
        <pc:sldMkLst>
          <pc:docMk/>
          <pc:sldMk cId="1933415554" sldId="1681"/>
        </pc:sldMkLst>
        <pc:spChg chg="mod">
          <ac:chgData name="Nathália Demetrio" userId="73b6c4bd58836735" providerId="LiveId" clId="{C00AA7F5-0EC5-4656-84E5-B1513740F2F9}" dt="2022-10-05T04:20:01.150" v="6003" actId="20577"/>
          <ac:spMkLst>
            <pc:docMk/>
            <pc:sldMk cId="1933415554" sldId="1681"/>
            <ac:spMk id="3" creationId="{CE412502-3307-5F32-D6A0-542A99D8FCB7}"/>
          </ac:spMkLst>
        </pc:spChg>
        <pc:picChg chg="mod">
          <ac:chgData name="Nathália Demetrio" userId="73b6c4bd58836735" providerId="LiveId" clId="{C00AA7F5-0EC5-4656-84E5-B1513740F2F9}" dt="2022-10-05T04:48:29.981" v="6023" actId="1076"/>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mod">
          <ac:chgData name="Nathália Demetrio" userId="73b6c4bd58836735" providerId="LiveId" clId="{C00AA7F5-0EC5-4656-84E5-B1513740F2F9}" dt="2022-10-05T04:48:29.981" v="6023" actId="1076"/>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mod modAnim">
        <pc:chgData name="Nathália Demetrio" userId="73b6c4bd58836735" providerId="LiveId" clId="{C00AA7F5-0EC5-4656-84E5-B1513740F2F9}" dt="2022-10-05T05:12:53.106" v="6111" actId="1035"/>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pc:chgData name="Nathália Demetrio" userId="73b6c4bd58836735" providerId="LiveId" clId="{C00AA7F5-0EC5-4656-84E5-B1513740F2F9}" dt="2022-10-08T16:09:46.167" v="640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mod">
          <ac:chgData name="Nathália Demetrio" userId="73b6c4bd58836735" providerId="LiveId" clId="{C00AA7F5-0EC5-4656-84E5-B1513740F2F9}" dt="2022-10-08T16:09:46.167" v="6409" actId="1076"/>
          <ac:picMkLst>
            <pc:docMk/>
            <pc:sldMk cId="46032171" sldId="1683"/>
            <ac:picMk id="6" creationId="{43918E65-6E89-2346-CB1E-FF446F265372}"/>
          </ac:picMkLst>
        </pc:picChg>
        <pc:picChg chg="add mod">
          <ac:chgData name="Nathália Demetrio" userId="73b6c4bd58836735" providerId="LiveId" clId="{C00AA7F5-0EC5-4656-84E5-B1513740F2F9}" dt="2022-10-08T16:09:44.905" v="6408" actId="1076"/>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delSp modSp add mod">
        <pc:chgData name="Nathália Demetrio" userId="73b6c4bd58836735" providerId="LiveId" clId="{C00AA7F5-0EC5-4656-84E5-B1513740F2F9}" dt="2022-10-08T16:11:00.819" v="6445" actId="1076"/>
        <pc:sldMkLst>
          <pc:docMk/>
          <pc:sldMk cId="3286919354" sldId="1684"/>
        </pc:sldMkLst>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mod">
          <ac:chgData name="Nathália Demetrio" userId="73b6c4bd58836735" providerId="LiveId" clId="{C00AA7F5-0EC5-4656-84E5-B1513740F2F9}" dt="2022-10-08T16:11:00.819" v="6445" actId="1076"/>
          <ac:picMkLst>
            <pc:docMk/>
            <pc:sldMk cId="3286919354" sldId="1684"/>
            <ac:picMk id="4098" creationId="{424EE59D-8A3A-55ED-5644-F9E82E6532F1}"/>
          </ac:picMkLst>
        </pc:picChg>
      </pc:sldChg>
      <pc:sldChg chg="addSp delSp modSp add mod">
        <pc:chgData name="Nathália Demetrio" userId="73b6c4bd58836735" providerId="LiveId" clId="{C00AA7F5-0EC5-4656-84E5-B1513740F2F9}" dt="2022-10-08T16:10:15.011" v="6444" actId="20577"/>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mod">
          <ac:chgData name="Nathália Demetrio" userId="73b6c4bd58836735" providerId="LiveId" clId="{C00AA7F5-0EC5-4656-84E5-B1513740F2F9}" dt="2022-10-08T16:10:15.011" v="6444" actId="20577"/>
          <ac:spMkLst>
            <pc:docMk/>
            <pc:sldMk cId="38633952" sldId="1685"/>
            <ac:spMk id="5" creationId="{7A1AA4A6-2B7D-7C62-27B3-60DE6AF1FCB4}"/>
          </ac:spMkLst>
        </pc:spChg>
        <pc:picChg chg="add mod">
          <ac:chgData name="Nathália Demetrio" userId="73b6c4bd58836735" providerId="LiveId" clId="{C00AA7F5-0EC5-4656-84E5-B1513740F2F9}" dt="2022-10-08T16:10:01.757" v="6415" actId="1076"/>
          <ac:picMkLst>
            <pc:docMk/>
            <pc:sldMk cId="38633952" sldId="1685"/>
            <ac:picMk id="4" creationId="{90D7E389-75F9-A6B6-531E-5B0B1483CC7E}"/>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mod">
          <ac:chgData name="Nathália Demetrio" userId="73b6c4bd58836735" providerId="LiveId" clId="{C00AA7F5-0EC5-4656-84E5-B1513740F2F9}" dt="2022-10-08T16:09:48.201" v="6410" actId="1076"/>
          <ac:picMkLst>
            <pc:docMk/>
            <pc:sldMk cId="38633952" sldId="1685"/>
            <ac:picMk id="10" creationId="{34524CE1-42EE-2A85-10C7-C56BCD4F39EA}"/>
          </ac:picMkLst>
        </pc:picChg>
      </pc:sldChg>
      <pc:sldChg chg="addSp delSp modSp add mod ord modNotesTx">
        <pc:chgData name="Nathália Demetrio" userId="73b6c4bd58836735" providerId="LiveId" clId="{C00AA7F5-0EC5-4656-84E5-B1513740F2F9}" dt="2022-10-08T17:51:27.461" v="7079" actId="1076"/>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17:51:27.461" v="7079" actId="1076"/>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MasterChg chg="addSldLayout delSldLayout">
        <pc:chgData name="Nathália Demetrio" userId="73b6c4bd58836735" providerId="LiveId" clId="{C00AA7F5-0EC5-4656-84E5-B1513740F2F9}" dt="2022-10-03T02:22:01.331" v="3840" actId="2696"/>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10/5/2022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7992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28</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30</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72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353642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34</a:t>
            </a:fld>
            <a:endParaRPr lang="en-US"/>
          </a:p>
        </p:txBody>
      </p:sp>
    </p:spTree>
    <p:extLst>
      <p:ext uri="{BB962C8B-B14F-4D97-AF65-F5344CB8AC3E}">
        <p14:creationId xmlns:p14="http://schemas.microsoft.com/office/powerpoint/2010/main" val="2406570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705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636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2093683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43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41</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42</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28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45</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46</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47</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32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51</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http://www.feat.engineering/</a:t>
            </a: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56</a:t>
            </a:fld>
            <a:endParaRPr lang="en-US" dirty="0"/>
          </a:p>
        </p:txBody>
      </p:sp>
    </p:spTree>
    <p:extLst>
      <p:ext uri="{BB962C8B-B14F-4D97-AF65-F5344CB8AC3E}">
        <p14:creationId xmlns:p14="http://schemas.microsoft.com/office/powerpoint/2010/main" val="10391384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 </a:t>
            </a:r>
          </a:p>
          <a:p>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57</a:t>
            </a:fld>
            <a:endParaRPr lang="en-US" dirty="0"/>
          </a:p>
        </p:txBody>
      </p:sp>
    </p:spTree>
    <p:extLst>
      <p:ext uri="{BB962C8B-B14F-4D97-AF65-F5344CB8AC3E}">
        <p14:creationId xmlns:p14="http://schemas.microsoft.com/office/powerpoint/2010/main" val="21277530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16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8607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99</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7429007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05/10/2022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05/10/2022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05/10/2022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05/10/2022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05/10/2022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05/10/2022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05/10/2022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05/10/2022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05/10/2022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05/10/2022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05/10/2022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05/10/2022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21323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1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05/10/2022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05/10/2022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3.xml.rels><?xml version="1.0" encoding="UTF-8" standalone="yes"?>
<Relationships xmlns="http://schemas.openxmlformats.org/package/2006/relationships"><Relationship Id="rId8" Type="http://schemas.openxmlformats.org/officeDocument/2006/relationships/image" Target="../media/image201.svg"/><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88.xml"/><Relationship Id="rId1" Type="http://schemas.openxmlformats.org/officeDocument/2006/relationships/slideLayout" Target="../slideLayouts/slideLayout36.xml"/><Relationship Id="rId6" Type="http://schemas.openxmlformats.org/officeDocument/2006/relationships/image" Target="../media/image199.svg"/><Relationship Id="rId11" Type="http://schemas.openxmlformats.org/officeDocument/2006/relationships/image" Target="../media/image204.svg"/><Relationship Id="rId5" Type="http://schemas.openxmlformats.org/officeDocument/2006/relationships/image" Target="../media/image198.png"/><Relationship Id="rId10" Type="http://schemas.openxmlformats.org/officeDocument/2006/relationships/image" Target="../media/image203.png"/><Relationship Id="rId4" Type="http://schemas.openxmlformats.org/officeDocument/2006/relationships/image" Target="../media/image197.svg"/><Relationship Id="rId9" Type="http://schemas.openxmlformats.org/officeDocument/2006/relationships/image" Target="../media/image202.png"/></Relationships>
</file>

<file path=ppt/slides/_rels/slide104.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89.xml"/><Relationship Id="rId1" Type="http://schemas.openxmlformats.org/officeDocument/2006/relationships/slideLayout" Target="../slideLayouts/slideLayout36.xml"/><Relationship Id="rId6" Type="http://schemas.openxmlformats.org/officeDocument/2006/relationships/image" Target="../media/image208.svg"/><Relationship Id="rId5" Type="http://schemas.openxmlformats.org/officeDocument/2006/relationships/image" Target="../media/image207.png"/><Relationship Id="rId4" Type="http://schemas.openxmlformats.org/officeDocument/2006/relationships/image" Target="../media/image206.svg"/><Relationship Id="rId9" Type="http://schemas.openxmlformats.org/officeDocument/2006/relationships/image" Target="../media/image189.png"/></Relationships>
</file>

<file path=ppt/slides/_rels/slide105.xml.rels><?xml version="1.0" encoding="UTF-8" standalone="yes"?>
<Relationships xmlns="http://schemas.openxmlformats.org/package/2006/relationships"><Relationship Id="rId3" Type="http://schemas.openxmlformats.org/officeDocument/2006/relationships/image" Target="../media/image212.svg"/><Relationship Id="rId2" Type="http://schemas.openxmlformats.org/officeDocument/2006/relationships/image" Target="../media/image211.pn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5.png"/><Relationship Id="rId7" Type="http://schemas.microsoft.com/office/2007/relationships/hdphoto" Target="../media/hdphoto1.wdp"/><Relationship Id="rId12" Type="http://schemas.openxmlformats.org/officeDocument/2006/relationships/image" Target="../media/image40.sv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png"/><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38.svg"/><Relationship Id="rId4" Type="http://schemas.microsoft.com/office/2007/relationships/hdphoto" Target="../media/hdphoto5.wdp"/><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26.xml"/><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hyperlink" Target="https://r4ds.had.co.nz/explore-intro.html"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2.png"/><Relationship Id="rId5" Type="http://schemas.openxmlformats.org/officeDocument/2006/relationships/image" Target="../media/image2.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image" Target="../media/image41.png"/><Relationship Id="rId4" Type="http://schemas.openxmlformats.org/officeDocument/2006/relationships/hyperlink" Target="https://r4ds.had.co.nz/explore-intro.html" TargetMode="External"/><Relationship Id="rId9" Type="http://schemas.openxmlformats.org/officeDocument/2006/relationships/image" Target="../media/image52.sv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2.png"/><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s://livro.curso-r.com/7-manipulacao.html" TargetMode="External"/><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1.png"/><Relationship Id="rId4" Type="http://schemas.openxmlformats.org/officeDocument/2006/relationships/hyperlink" Target="https://r4ds.had.co.nz/explore-intro.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livro.curso-r.com/7-manipulacao.html" TargetMode="External"/><Relationship Id="rId7"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63.png"/><Relationship Id="rId4" Type="http://schemas.openxmlformats.org/officeDocument/2006/relationships/hyperlink" Target="https://r4ds.had.co.nz/explore-intro.html" TargetMode="External"/><Relationship Id="rId9"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41.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63.png"/><Relationship Id="rId5" Type="http://schemas.openxmlformats.org/officeDocument/2006/relationships/image" Target="../media/image64.png"/><Relationship Id="rId10" Type="http://schemas.openxmlformats.org/officeDocument/2006/relationships/image" Target="../media/image54.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46.xml"/><Relationship Id="rId1" Type="http://schemas.openxmlformats.org/officeDocument/2006/relationships/slideLayout" Target="../slideLayouts/slideLayout19.xml"/><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9.xml"/><Relationship Id="rId4" Type="http://schemas.openxmlformats.org/officeDocument/2006/relationships/image" Target="../media/image73.gif"/></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9.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livro.curso-r.com/7-manipulacao.html" TargetMode="External"/><Relationship Id="rId7"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19.xml"/><Relationship Id="rId6" Type="http://schemas.openxmlformats.org/officeDocument/2006/relationships/image" Target="../media/image71.png"/><Relationship Id="rId11" Type="http://schemas.openxmlformats.org/officeDocument/2006/relationships/image" Target="../media/image54.png"/><Relationship Id="rId5" Type="http://schemas.openxmlformats.org/officeDocument/2006/relationships/image" Target="../media/image64.png"/><Relationship Id="rId10" Type="http://schemas.openxmlformats.org/officeDocument/2006/relationships/image" Target="../media/image50.png"/><Relationship Id="rId4" Type="http://schemas.openxmlformats.org/officeDocument/2006/relationships/hyperlink" Target="https://r4ds.had.co.nz/explore-intro.html" TargetMode="External"/><Relationship Id="rId9"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hyperlink" Target="https://www.data-to-viz.co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54.xml"/><Relationship Id="rId1" Type="http://schemas.openxmlformats.org/officeDocument/2006/relationships/slideLayout" Target="../slideLayouts/slideLayout36.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svg"/><Relationship Id="rId9"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4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livro.curso-r.com/7-manipulacao.html" TargetMode="External"/><Relationship Id="rId7" Type="http://schemas.openxmlformats.org/officeDocument/2006/relationships/image" Target="../media/image17.png"/><Relationship Id="rId12"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19.xml"/><Relationship Id="rId6" Type="http://schemas.openxmlformats.org/officeDocument/2006/relationships/image" Target="../media/image71.png"/><Relationship Id="rId11" Type="http://schemas.openxmlformats.org/officeDocument/2006/relationships/image" Target="../media/image50.png"/><Relationship Id="rId5" Type="http://schemas.openxmlformats.org/officeDocument/2006/relationships/image" Target="../media/image64.png"/><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1.png"/></Relationships>
</file>

<file path=ppt/slides/_rels/slide6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0.xml"/><Relationship Id="rId1" Type="http://schemas.openxmlformats.org/officeDocument/2006/relationships/slideLayout" Target="../slideLayouts/slideLayout36.xml"/><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36.xml"/><Relationship Id="rId4" Type="http://schemas.openxmlformats.org/officeDocument/2006/relationships/image" Target="../media/image94.png"/></Relationships>
</file>

<file path=ppt/slides/_rels/slide6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62.xml"/><Relationship Id="rId1" Type="http://schemas.openxmlformats.org/officeDocument/2006/relationships/slideLayout" Target="../slideLayouts/slideLayout36.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hyperlink" Target="https://vas3k.com/blog/machine_learning/"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19.xml"/><Relationship Id="rId5" Type="http://schemas.openxmlformats.org/officeDocument/2006/relationships/image" Target="../media/image100.png"/><Relationship Id="rId4" Type="http://schemas.openxmlformats.org/officeDocument/2006/relationships/image" Target="../media/image99.png"/></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5.xml"/><Relationship Id="rId1" Type="http://schemas.openxmlformats.org/officeDocument/2006/relationships/slideLayout" Target="../slideLayouts/slideLayout48.xml"/></Relationships>
</file>

<file path=ppt/slides/_rels/slide6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6.xml"/><Relationship Id="rId1" Type="http://schemas.openxmlformats.org/officeDocument/2006/relationships/slideLayout" Target="../slideLayouts/slideLayout48.xml"/><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7.xml"/><Relationship Id="rId1" Type="http://schemas.openxmlformats.org/officeDocument/2006/relationships/slideLayout" Target="../slideLayouts/slideLayout48.xml"/><Relationship Id="rId5" Type="http://schemas.openxmlformats.org/officeDocument/2006/relationships/image" Target="../media/image104.png"/><Relationship Id="rId4" Type="http://schemas.openxmlformats.org/officeDocument/2006/relationships/image" Target="../media/image103.png"/></Relationships>
</file>

<file path=ppt/slides/_rels/slide6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4.png"/><Relationship Id="rId1" Type="http://schemas.openxmlformats.org/officeDocument/2006/relationships/slideLayout" Target="../slideLayouts/slideLayout48.xml"/><Relationship Id="rId4" Type="http://schemas.openxmlformats.org/officeDocument/2006/relationships/image" Target="../media/image103.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svg"/><Relationship Id="rId7" Type="http://schemas.openxmlformats.org/officeDocument/2006/relationships/image" Target="../media/image110.svg"/><Relationship Id="rId2" Type="http://schemas.openxmlformats.org/officeDocument/2006/relationships/image" Target="../media/image105.png"/><Relationship Id="rId1" Type="http://schemas.openxmlformats.org/officeDocument/2006/relationships/slideLayout" Target="../slideLayouts/slideLayout48.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svg"/></Relationships>
</file>

<file path=ppt/slides/_rels/slide7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svg"/><Relationship Id="rId5" Type="http://schemas.openxmlformats.org/officeDocument/2006/relationships/image" Target="../media/image118.sv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svg"/></Relationships>
</file>

<file path=ppt/slides/_rels/slide7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svg"/><Relationship Id="rId5" Type="http://schemas.openxmlformats.org/officeDocument/2006/relationships/image" Target="../media/image118.sv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svg"/></Relationships>
</file>

<file path=ppt/slides/_rels/slide7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68.xml"/><Relationship Id="rId1" Type="http://schemas.openxmlformats.org/officeDocument/2006/relationships/slideLayout" Target="../slideLayouts/slideLayout4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1.png"/></Relationships>
</file>

<file path=ppt/slides/_rels/slide75.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26.png"/><Relationship Id="rId7" Type="http://schemas.openxmlformats.org/officeDocument/2006/relationships/image" Target="../media/image135.png"/><Relationship Id="rId12" Type="http://schemas.openxmlformats.org/officeDocument/2006/relationships/image" Target="../media/image140.png"/><Relationship Id="rId2" Type="http://schemas.openxmlformats.org/officeDocument/2006/relationships/notesSlide" Target="../notesSlides/notesSlide69.xml"/><Relationship Id="rId1" Type="http://schemas.openxmlformats.org/officeDocument/2006/relationships/slideLayout" Target="../slideLayouts/slideLayout48.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0.xml"/><Relationship Id="rId1" Type="http://schemas.openxmlformats.org/officeDocument/2006/relationships/slideLayout" Target="../slideLayouts/slideLayout48.xml"/></Relationships>
</file>

<file path=ppt/slides/_rels/slide7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1.xml"/><Relationship Id="rId1" Type="http://schemas.openxmlformats.org/officeDocument/2006/relationships/slideLayout" Target="../slideLayouts/slideLayout48.xml"/><Relationship Id="rId4" Type="http://schemas.openxmlformats.org/officeDocument/2006/relationships/image" Target="../media/image143.png"/></Relationships>
</file>

<file path=ppt/slides/_rels/slide7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27.png"/><Relationship Id="rId7" Type="http://schemas.openxmlformats.org/officeDocument/2006/relationships/image" Target="../media/image146.png"/><Relationship Id="rId2" Type="http://schemas.openxmlformats.org/officeDocument/2006/relationships/notesSlide" Target="../notesSlides/notesSlide72.xml"/><Relationship Id="rId1" Type="http://schemas.openxmlformats.org/officeDocument/2006/relationships/slideLayout" Target="../slideLayouts/slideLayout48.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slide" Target="slide88.xml"/><Relationship Id="rId9" Type="http://schemas.openxmlformats.org/officeDocument/2006/relationships/image" Target="../media/image148.png"/></Relationships>
</file>

<file path=ppt/slides/_rels/slide7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3.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48.xml"/></Relationships>
</file>

<file path=ppt/slides/_rels/slide8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75.xml"/><Relationship Id="rId1" Type="http://schemas.openxmlformats.org/officeDocument/2006/relationships/slideLayout" Target="../slideLayouts/slideLayout48.xml"/></Relationships>
</file>

<file path=ppt/slides/_rels/slide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6.xml"/><Relationship Id="rId1" Type="http://schemas.openxmlformats.org/officeDocument/2006/relationships/slideLayout" Target="../slideLayouts/slideLayout48.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83.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3" Type="http://schemas.openxmlformats.org/officeDocument/2006/relationships/image" Target="../media/image125.png"/><Relationship Id="rId7" Type="http://schemas.openxmlformats.org/officeDocument/2006/relationships/image" Target="../media/image159.png"/><Relationship Id="rId12" Type="http://schemas.openxmlformats.org/officeDocument/2006/relationships/image" Target="../media/image164.svg"/><Relationship Id="rId2" Type="http://schemas.openxmlformats.org/officeDocument/2006/relationships/notesSlide" Target="../notesSlides/notesSlide77.xml"/><Relationship Id="rId1" Type="http://schemas.openxmlformats.org/officeDocument/2006/relationships/slideLayout" Target="../slideLayouts/slideLayout48.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8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8.xml"/><Relationship Id="rId1" Type="http://schemas.openxmlformats.org/officeDocument/2006/relationships/slideLayout" Target="../slideLayouts/slideLayout48.xml"/><Relationship Id="rId5" Type="http://schemas.openxmlformats.org/officeDocument/2006/relationships/image" Target="../media/image162.png"/><Relationship Id="rId4" Type="http://schemas.openxmlformats.org/officeDocument/2006/relationships/image" Target="../media/image167.png"/></Relationships>
</file>

<file path=ppt/slides/_rels/slide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9.xml"/><Relationship Id="rId1" Type="http://schemas.openxmlformats.org/officeDocument/2006/relationships/slideLayout" Target="../slideLayouts/slideLayout48.xml"/><Relationship Id="rId5" Type="http://schemas.openxmlformats.org/officeDocument/2006/relationships/image" Target="../media/image170.png"/><Relationship Id="rId4" Type="http://schemas.openxmlformats.org/officeDocument/2006/relationships/image" Target="../media/image169.png"/></Relationships>
</file>

<file path=ppt/slides/_rels/slide8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0.xml"/><Relationship Id="rId1" Type="http://schemas.openxmlformats.org/officeDocument/2006/relationships/slideLayout" Target="../slideLayouts/slideLayout48.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8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1.xml"/><Relationship Id="rId1" Type="http://schemas.openxmlformats.org/officeDocument/2006/relationships/slideLayout" Target="../slideLayouts/slideLayout48.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8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image" Target="../media/image178.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notesSlide" Target="../notesSlides/notesSlide82.xml"/><Relationship Id="rId1" Type="http://schemas.openxmlformats.org/officeDocument/2006/relationships/slideLayout" Target="../slideLayouts/slideLayout48.xml"/><Relationship Id="rId6" Type="http://schemas.openxmlformats.org/officeDocument/2006/relationships/image" Target="../media/image26.emf"/><Relationship Id="rId11" Type="http://schemas.openxmlformats.org/officeDocument/2006/relationships/image" Target="../media/image184.png"/><Relationship Id="rId5" Type="http://schemas.openxmlformats.org/officeDocument/2006/relationships/customXml" Target="../ink/ink1.xml"/><Relationship Id="rId10" Type="http://schemas.openxmlformats.org/officeDocument/2006/relationships/image" Target="../media/image183.png"/><Relationship Id="rId4" Type="http://schemas.openxmlformats.org/officeDocument/2006/relationships/image" Target="../media/image179.png"/><Relationship Id="rId9" Type="http://schemas.openxmlformats.org/officeDocument/2006/relationships/image" Target="../media/image182.png"/></Relationships>
</file>

<file path=ppt/slides/_rels/slide89.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slideLayout" Target="../slideLayouts/slideLayout48.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187.png"/><Relationship Id="rId4"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84.xml"/><Relationship Id="rId1" Type="http://schemas.openxmlformats.org/officeDocument/2006/relationships/slideLayout" Target="../slideLayouts/slideLayout36.xml"/><Relationship Id="rId5" Type="http://schemas.openxmlformats.org/officeDocument/2006/relationships/image" Target="../media/image191.png"/><Relationship Id="rId4" Type="http://schemas.openxmlformats.org/officeDocument/2006/relationships/image" Target="../media/image190.png"/></Relationships>
</file>

<file path=ppt/slides/_rels/slide9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194.png"/><Relationship Id="rId4" Type="http://schemas.openxmlformats.org/officeDocument/2006/relationships/image" Target="../media/image193.png"/></Relationships>
</file>

<file path=ppt/slides/_rels/slide9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livro.curso-r.com/7-manipulacao.html" TargetMode="External"/><Relationship Id="rId7" Type="http://schemas.openxmlformats.org/officeDocument/2006/relationships/image" Target="../media/image63.png"/><Relationship Id="rId2" Type="http://schemas.openxmlformats.org/officeDocument/2006/relationships/notesSlide" Target="../notesSlides/notesSlide86.xml"/><Relationship Id="rId1" Type="http://schemas.openxmlformats.org/officeDocument/2006/relationships/slideLayout" Target="../slideLayouts/slideLayout19.xml"/><Relationship Id="rId6" Type="http://schemas.openxmlformats.org/officeDocument/2006/relationships/image" Target="../media/image49.png"/><Relationship Id="rId11" Type="http://schemas.openxmlformats.org/officeDocument/2006/relationships/image" Target="../media/image192.png"/><Relationship Id="rId5" Type="http://schemas.openxmlformats.org/officeDocument/2006/relationships/image" Target="../media/image41.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7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686144" y="3810674"/>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00689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006895"/>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021422"/>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285407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err="1"/>
              <a:t>Instalação</a:t>
            </a:r>
            <a:r>
              <a:rPr lang="en-US" dirty="0"/>
              <a: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6" name="Imagem 5" descr="Interface gráfica do usuário, Texto, Aplicativo, Email&#10;&#10;Descrição gerada automaticamente">
            <a:extLst>
              <a:ext uri="{FF2B5EF4-FFF2-40B4-BE49-F238E27FC236}">
                <a16:creationId xmlns:a16="http://schemas.microsoft.com/office/drawing/2014/main" id="{43918E65-6E89-2346-CB1E-FF446F265372}"/>
              </a:ext>
            </a:extLst>
          </p:cNvPr>
          <p:cNvPicPr>
            <a:picLocks noChangeAspect="1"/>
          </p:cNvPicPr>
          <p:nvPr/>
        </p:nvPicPr>
        <p:blipFill>
          <a:blip r:embed="rId3"/>
          <a:stretch>
            <a:fillRect/>
          </a:stretch>
        </p:blipFill>
        <p:spPr>
          <a:xfrm>
            <a:off x="1523850" y="1641680"/>
            <a:ext cx="5632410" cy="3574640"/>
          </a:xfrm>
          <a:prstGeom prst="rect">
            <a:avLst/>
          </a:prstGeom>
        </p:spPr>
      </p:pic>
      <p:pic>
        <p:nvPicPr>
          <p:cNvPr id="8" name="Imagem 7" descr="Interface gráfica do usuário, Texto, Aplicativo&#10;&#10;Descrição gerada automaticamente">
            <a:extLst>
              <a:ext uri="{FF2B5EF4-FFF2-40B4-BE49-F238E27FC236}">
                <a16:creationId xmlns:a16="http://schemas.microsoft.com/office/drawing/2014/main" id="{A1FEC817-2863-1ABA-CBC0-10BF5A7D7F67}"/>
              </a:ext>
            </a:extLst>
          </p:cNvPr>
          <p:cNvPicPr>
            <a:picLocks noChangeAspect="1"/>
          </p:cNvPicPr>
          <p:nvPr/>
        </p:nvPicPr>
        <p:blipFill>
          <a:blip r:embed="rId4"/>
          <a:stretch>
            <a:fillRect/>
          </a:stretch>
        </p:blipFill>
        <p:spPr>
          <a:xfrm>
            <a:off x="4946696" y="3201998"/>
            <a:ext cx="4419129" cy="3255968"/>
          </a:xfrm>
          <a:prstGeom prst="rect">
            <a:avLst/>
          </a:prstGeom>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10" name="Imagem 9" descr="Texto&#10;&#10;Descrição gerada automaticamente">
            <a:extLst>
              <a:ext uri="{FF2B5EF4-FFF2-40B4-BE49-F238E27FC236}">
                <a16:creationId xmlns:a16="http://schemas.microsoft.com/office/drawing/2014/main" id="{34524CE1-42EE-2A85-10C7-C56BCD4F39EA}"/>
              </a:ext>
            </a:extLst>
          </p:cNvPr>
          <p:cNvPicPr>
            <a:picLocks noChangeAspect="1"/>
          </p:cNvPicPr>
          <p:nvPr/>
        </p:nvPicPr>
        <p:blipFill>
          <a:blip r:embed="rId3"/>
          <a:stretch>
            <a:fillRect/>
          </a:stretch>
        </p:blipFill>
        <p:spPr>
          <a:xfrm>
            <a:off x="938426" y="1534599"/>
            <a:ext cx="6031561" cy="4508378"/>
          </a:xfrm>
          <a:prstGeom prst="rect">
            <a:avLst/>
          </a:prstGeom>
        </p:spPr>
      </p:pic>
      <p:pic>
        <p:nvPicPr>
          <p:cNvPr id="4" name="Imagem 3" descr="Interface gráfica do usuário, Texto, Aplicativo&#10;&#10;Descrição gerada automaticamente">
            <a:extLst>
              <a:ext uri="{FF2B5EF4-FFF2-40B4-BE49-F238E27FC236}">
                <a16:creationId xmlns:a16="http://schemas.microsoft.com/office/drawing/2014/main" id="{90D7E389-75F9-A6B6-531E-5B0B1483CC7E}"/>
              </a:ext>
            </a:extLst>
          </p:cNvPr>
          <p:cNvPicPr>
            <a:picLocks noChangeAspect="1"/>
          </p:cNvPicPr>
          <p:nvPr/>
        </p:nvPicPr>
        <p:blipFill>
          <a:blip r:embed="rId4"/>
          <a:stretch>
            <a:fillRect/>
          </a:stretch>
        </p:blipFill>
        <p:spPr>
          <a:xfrm>
            <a:off x="4261105" y="2636092"/>
            <a:ext cx="6591774" cy="3961254"/>
          </a:xfrm>
          <a:prstGeom prst="rect">
            <a:avLst/>
          </a:prstGeom>
        </p:spPr>
      </p:pic>
      <p:sp>
        <p:nvSpPr>
          <p:cNvPr id="5" name="Retângulo 4">
            <a:extLst>
              <a:ext uri="{FF2B5EF4-FFF2-40B4-BE49-F238E27FC236}">
                <a16:creationId xmlns:a16="http://schemas.microsoft.com/office/drawing/2014/main" id="{7A1AA4A6-2B7D-7C62-27B3-60DE6AF1FCB4}"/>
              </a:ext>
            </a:extLst>
          </p:cNvPr>
          <p:cNvSpPr/>
          <p:nvPr/>
        </p:nvSpPr>
        <p:spPr>
          <a:xfrm>
            <a:off x="3514163" y="3574830"/>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Pegar versão mais recente</a:t>
            </a:r>
          </a:p>
        </p:txBody>
      </p:sp>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74644"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pic>
        <p:nvPicPr>
          <p:cNvPr id="3" name="Picture 2" descr="Introducing R and RStudio IDE – Intro to R and RStudio for Genomics">
            <a:extLst>
              <a:ext uri="{FF2B5EF4-FFF2-40B4-BE49-F238E27FC236}">
                <a16:creationId xmlns:a16="http://schemas.microsoft.com/office/drawing/2014/main" id="{2A842AA0-0BD1-CF03-856C-79550ED70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1649" y="1527502"/>
            <a:ext cx="6536506" cy="494704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Learning R - The Basics - R Introductory Series 2022">
            <a:extLst>
              <a:ext uri="{FF2B5EF4-FFF2-40B4-BE49-F238E27FC236}">
                <a16:creationId xmlns:a16="http://schemas.microsoft.com/office/drawing/2014/main" id="{424EE59D-8A3A-55ED-5644-F9E82E6532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902" y="3204235"/>
            <a:ext cx="5038434" cy="2923185"/>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39AB2894-7D22-25E5-2AD2-AAA900115AC3}"/>
              </a:ext>
            </a:extLst>
          </p:cNvPr>
          <p:cNvSpPr/>
          <p:nvPr/>
        </p:nvSpPr>
        <p:spPr>
          <a:xfrm>
            <a:off x="201337" y="1552902"/>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Fazer versão em português</a:t>
            </a:r>
          </a:p>
        </p:txBody>
      </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a:blip r:embed="rId3"/>
          <a:stretch>
            <a:fillRect/>
          </a:stretch>
        </p:blipFill>
        <p:spPr>
          <a:xfrm>
            <a:off x="6975425" y="2086233"/>
            <a:ext cx="3713519" cy="3465464"/>
          </a:xfrm>
          <a:prstGeom prst="rect">
            <a:avLst/>
          </a:prstGeom>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spTree>
    <p:extLst>
      <p:ext uri="{BB962C8B-B14F-4D97-AF65-F5344CB8AC3E}">
        <p14:creationId xmlns:p14="http://schemas.microsoft.com/office/powerpoint/2010/main" val="12857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94" r="-1874"/>
          <a:stretch/>
        </p:blipFill>
        <p:spPr bwMode="auto">
          <a:xfrm>
            <a:off x="1028700" y="2123677"/>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380" y="1414678"/>
            <a:ext cx="6816520" cy="5127523"/>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2829D88D-6A43-23BE-39CA-59A956AC7B44}"/>
              </a:ext>
            </a:extLst>
          </p:cNvPr>
          <p:cNvSpPr/>
          <p:nvPr/>
        </p:nvSpPr>
        <p:spPr>
          <a:xfrm>
            <a:off x="201337" y="1552902"/>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Fazer versão em português</a:t>
            </a:r>
          </a:p>
        </p:txBody>
      </p: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Exploração</a:t>
            </a:r>
            <a:endParaRPr lang="en-US" dirty="0"/>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552" y="2637042"/>
            <a:ext cx="2880000" cy="329142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nspection, Comparison and Visualisation of Data Frames ...">
            <a:extLst>
              <a:ext uri="{FF2B5EF4-FFF2-40B4-BE49-F238E27FC236}">
                <a16:creationId xmlns:a16="http://schemas.microsoft.com/office/drawing/2014/main" id="{44CA76E0-8352-9136-1ABB-EE524BF54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139" y="265234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grpSp>
        <p:nvGrpSpPr>
          <p:cNvPr id="26" name="Agrupar 25">
            <a:extLst>
              <a:ext uri="{FF2B5EF4-FFF2-40B4-BE49-F238E27FC236}">
                <a16:creationId xmlns:a16="http://schemas.microsoft.com/office/drawing/2014/main" id="{DEC3D063-35BF-2387-5C6F-30DD5FC6C0BD}"/>
              </a:ext>
            </a:extLst>
          </p:cNvPr>
          <p:cNvGrpSpPr/>
          <p:nvPr/>
        </p:nvGrpSpPr>
        <p:grpSpPr>
          <a:xfrm>
            <a:off x="1966573" y="2223051"/>
            <a:ext cx="1080000" cy="1080000"/>
            <a:chOff x="814660" y="4757900"/>
            <a:chExt cx="1080000" cy="1080000"/>
          </a:xfrm>
        </p:grpSpPr>
        <p:pic>
          <p:nvPicPr>
            <p:cNvPr id="16" name="Picture 2" descr="RStudio sticker | RStudio swag">
              <a:extLst>
                <a:ext uri="{FF2B5EF4-FFF2-40B4-BE49-F238E27FC236}">
                  <a16:creationId xmlns:a16="http://schemas.microsoft.com/office/drawing/2014/main" id="{BA2919FA-2084-F379-86A8-8325A0BF4464}"/>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22" descr="Ponto de interrogação com preenchimento sólido">
              <a:extLst>
                <a:ext uri="{FF2B5EF4-FFF2-40B4-BE49-F238E27FC236}">
                  <a16:creationId xmlns:a16="http://schemas.microsoft.com/office/drawing/2014/main" id="{06403C3A-C0DF-47FD-951D-1DB2735BA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spTree>
    <p:extLst>
      <p:ext uri="{BB962C8B-B14F-4D97-AF65-F5344CB8AC3E}">
        <p14:creationId xmlns:p14="http://schemas.microsoft.com/office/powerpoint/2010/main" val="2386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no R</a:t>
            </a:r>
          </a:p>
        </p:txBody>
      </p:sp>
      <p:grpSp>
        <p:nvGrpSpPr>
          <p:cNvPr id="14" name="Agrupar 13">
            <a:extLst>
              <a:ext uri="{FF2B5EF4-FFF2-40B4-BE49-F238E27FC236}">
                <a16:creationId xmlns:a16="http://schemas.microsoft.com/office/drawing/2014/main" id="{01D3F8D4-5D5E-B532-ADB7-2638F1A2C28B}"/>
              </a:ext>
            </a:extLst>
          </p:cNvPr>
          <p:cNvGrpSpPr/>
          <p:nvPr/>
        </p:nvGrpSpPr>
        <p:grpSpPr>
          <a:xfrm>
            <a:off x="967517" y="2072626"/>
            <a:ext cx="10313231" cy="2181370"/>
            <a:chOff x="410935" y="2459254"/>
            <a:chExt cx="10313231" cy="2181370"/>
          </a:xfrm>
        </p:grpSpPr>
        <p:pic>
          <p:nvPicPr>
            <p:cNvPr id="4" name="Imagem 3">
              <a:extLst>
                <a:ext uri="{FF2B5EF4-FFF2-40B4-BE49-F238E27FC236}">
                  <a16:creationId xmlns:a16="http://schemas.microsoft.com/office/drawing/2014/main" id="{3F8591AC-285A-65AA-2D58-16AF2691D83E}"/>
                </a:ext>
              </a:extLst>
            </p:cNvPr>
            <p:cNvPicPr>
              <a:picLocks noChangeAspect="1"/>
            </p:cNvPicPr>
            <p:nvPr/>
          </p:nvPicPr>
          <p:blipFill rotWithShape="1">
            <a:blip r:embed="rId3"/>
            <a:srcRect r="79434"/>
            <a:stretch/>
          </p:blipFill>
          <p:spPr>
            <a:xfrm>
              <a:off x="410935" y="2459254"/>
              <a:ext cx="2296640" cy="2181370"/>
            </a:xfrm>
            <a:prstGeom prst="rect">
              <a:avLst/>
            </a:prstGeom>
          </p:spPr>
        </p:pic>
        <p:pic>
          <p:nvPicPr>
            <p:cNvPr id="6" name="Imagem 5">
              <a:extLst>
                <a:ext uri="{FF2B5EF4-FFF2-40B4-BE49-F238E27FC236}">
                  <a16:creationId xmlns:a16="http://schemas.microsoft.com/office/drawing/2014/main" id="{DFC09267-A119-C677-80C4-721B0387C6E6}"/>
                </a:ext>
              </a:extLst>
            </p:cNvPr>
            <p:cNvPicPr>
              <a:picLocks noChangeAspect="1"/>
            </p:cNvPicPr>
            <p:nvPr/>
          </p:nvPicPr>
          <p:blipFill rotWithShape="1">
            <a:blip r:embed="rId3"/>
            <a:srcRect l="25263" r="63996"/>
            <a:stretch/>
          </p:blipFill>
          <p:spPr>
            <a:xfrm>
              <a:off x="2624448" y="2459254"/>
              <a:ext cx="1199408" cy="2181370"/>
            </a:xfrm>
            <a:prstGeom prst="rect">
              <a:avLst/>
            </a:prstGeom>
          </p:spPr>
        </p:pic>
        <p:pic>
          <p:nvPicPr>
            <p:cNvPr id="7" name="Imagem 6">
              <a:extLst>
                <a:ext uri="{FF2B5EF4-FFF2-40B4-BE49-F238E27FC236}">
                  <a16:creationId xmlns:a16="http://schemas.microsoft.com/office/drawing/2014/main" id="{7B74E140-7EA5-F287-4B6C-64BD2583269B}"/>
                </a:ext>
              </a:extLst>
            </p:cNvPr>
            <p:cNvPicPr>
              <a:picLocks noChangeAspect="1"/>
            </p:cNvPicPr>
            <p:nvPr/>
          </p:nvPicPr>
          <p:blipFill rotWithShape="1">
            <a:blip r:embed="rId3"/>
            <a:srcRect l="61603" r="1"/>
            <a:stretch/>
          </p:blipFill>
          <p:spPr>
            <a:xfrm>
              <a:off x="6436430" y="2459254"/>
              <a:ext cx="4287736" cy="2181370"/>
            </a:xfrm>
            <a:prstGeom prst="rect">
              <a:avLst/>
            </a:prstGeom>
          </p:spPr>
        </p:pic>
        <p:pic>
          <p:nvPicPr>
            <p:cNvPr id="10" name="Imagem 9">
              <a:extLst>
                <a:ext uri="{FF2B5EF4-FFF2-40B4-BE49-F238E27FC236}">
                  <a16:creationId xmlns:a16="http://schemas.microsoft.com/office/drawing/2014/main" id="{86D83452-EC22-3503-1ADF-66A7FA5CA049}"/>
                </a:ext>
              </a:extLst>
            </p:cNvPr>
            <p:cNvPicPr>
              <a:picLocks noChangeAspect="1"/>
            </p:cNvPicPr>
            <p:nvPr/>
          </p:nvPicPr>
          <p:blipFill rotWithShape="1">
            <a:blip r:embed="rId3"/>
            <a:srcRect l="55652" r="38180"/>
            <a:stretch/>
          </p:blipFill>
          <p:spPr>
            <a:xfrm>
              <a:off x="4352308" y="2459254"/>
              <a:ext cx="688769" cy="2181370"/>
            </a:xfrm>
            <a:prstGeom prst="rect">
              <a:avLst/>
            </a:prstGeom>
          </p:spPr>
        </p:pic>
        <p:pic>
          <p:nvPicPr>
            <p:cNvPr id="11" name="Imagem 10">
              <a:extLst>
                <a:ext uri="{FF2B5EF4-FFF2-40B4-BE49-F238E27FC236}">
                  <a16:creationId xmlns:a16="http://schemas.microsoft.com/office/drawing/2014/main" id="{5100AAE6-6994-114B-E8EF-8CCED02DADD3}"/>
                </a:ext>
              </a:extLst>
            </p:cNvPr>
            <p:cNvPicPr>
              <a:picLocks noChangeAspect="1"/>
            </p:cNvPicPr>
            <p:nvPr/>
          </p:nvPicPr>
          <p:blipFill rotWithShape="1">
            <a:blip r:embed="rId3"/>
            <a:srcRect l="40783" r="44748"/>
            <a:stretch/>
          </p:blipFill>
          <p:spPr>
            <a:xfrm>
              <a:off x="4827320" y="2459254"/>
              <a:ext cx="1615789" cy="2181370"/>
            </a:xfrm>
            <a:prstGeom prst="rect">
              <a:avLst/>
            </a:prstGeom>
          </p:spPr>
        </p:pic>
        <p:pic>
          <p:nvPicPr>
            <p:cNvPr id="12" name="Imagem 11">
              <a:extLst>
                <a:ext uri="{FF2B5EF4-FFF2-40B4-BE49-F238E27FC236}">
                  <a16:creationId xmlns:a16="http://schemas.microsoft.com/office/drawing/2014/main" id="{9ABB9D7C-889B-E0E0-271A-3CD3419C95CE}"/>
                </a:ext>
              </a:extLst>
            </p:cNvPr>
            <p:cNvPicPr>
              <a:picLocks noChangeAspect="1"/>
            </p:cNvPicPr>
            <p:nvPr/>
          </p:nvPicPr>
          <p:blipFill rotWithShape="1">
            <a:blip r:embed="rId3"/>
            <a:srcRect l="55652" r="38180"/>
            <a:stretch/>
          </p:blipFill>
          <p:spPr>
            <a:xfrm>
              <a:off x="3752605" y="2459254"/>
              <a:ext cx="688769" cy="2181370"/>
            </a:xfrm>
            <a:prstGeom prst="rect">
              <a:avLst/>
            </a:prstGeom>
          </p:spPr>
        </p:pic>
        <p:pic>
          <p:nvPicPr>
            <p:cNvPr id="13" name="Imagem 12">
              <a:extLst>
                <a:ext uri="{FF2B5EF4-FFF2-40B4-BE49-F238E27FC236}">
                  <a16:creationId xmlns:a16="http://schemas.microsoft.com/office/drawing/2014/main" id="{DB5D5F30-033B-58F6-5552-4E34CC33AD73}"/>
                </a:ext>
              </a:extLst>
            </p:cNvPr>
            <p:cNvPicPr>
              <a:picLocks noChangeAspect="1"/>
            </p:cNvPicPr>
            <p:nvPr/>
          </p:nvPicPr>
          <p:blipFill rotWithShape="1">
            <a:blip r:embed="rId3"/>
            <a:srcRect l="36163" r="59211"/>
            <a:stretch/>
          </p:blipFill>
          <p:spPr>
            <a:xfrm>
              <a:off x="3960421" y="2459254"/>
              <a:ext cx="516576" cy="2181370"/>
            </a:xfrm>
            <a:prstGeom prst="rect">
              <a:avLst/>
            </a:prstGeom>
          </p:spPr>
        </p:pic>
      </p:grpSp>
      <p:sp>
        <p:nvSpPr>
          <p:cNvPr id="15" name="Retângulo: Cantos Arredondados 14">
            <a:extLst>
              <a:ext uri="{FF2B5EF4-FFF2-40B4-BE49-F238E27FC236}">
                <a16:creationId xmlns:a16="http://schemas.microsoft.com/office/drawing/2014/main" id="{E3ADE95B-2E0E-F99C-57B1-3EF8F5981D81}"/>
              </a:ext>
            </a:extLst>
          </p:cNvPr>
          <p:cNvSpPr/>
          <p:nvPr/>
        </p:nvSpPr>
        <p:spPr>
          <a:xfrm>
            <a:off x="4380222" y="4757548"/>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5639915" y="4757547"/>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7718584" y="4757547"/>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8968665" y="4757547"/>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10191876" y="4757547"/>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3409186" y="4757546"/>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422860" y="471873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8" name="Retângulo: Cantos Arredondados 7">
            <a:extLst>
              <a:ext uri="{FF2B5EF4-FFF2-40B4-BE49-F238E27FC236}">
                <a16:creationId xmlns:a16="http://schemas.microsoft.com/office/drawing/2014/main" id="{79E169E2-5EDC-3366-BDE6-2DD482E33B76}"/>
              </a:ext>
            </a:extLst>
          </p:cNvPr>
          <p:cNvSpPr/>
          <p:nvPr/>
        </p:nvSpPr>
        <p:spPr>
          <a:xfrm>
            <a:off x="5639915" y="5148771"/>
            <a:ext cx="91217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fator</a:t>
            </a:r>
          </a:p>
        </p:txBody>
      </p:sp>
      <p:sp>
        <p:nvSpPr>
          <p:cNvPr id="22" name="Retângulo: Cantos Arredondados 21">
            <a:extLst>
              <a:ext uri="{FF2B5EF4-FFF2-40B4-BE49-F238E27FC236}">
                <a16:creationId xmlns:a16="http://schemas.microsoft.com/office/drawing/2014/main" id="{8AE3FB7D-022F-43E2-1E9E-13C71B46E798}"/>
              </a:ext>
            </a:extLst>
          </p:cNvPr>
          <p:cNvSpPr/>
          <p:nvPr/>
        </p:nvSpPr>
        <p:spPr>
          <a:xfrm>
            <a:off x="1422860" y="5109955"/>
            <a:ext cx="97200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caracteres</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4380222"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5639915"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7718584"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8968665"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10191876"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3409186" y="56637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422860" y="566376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702344" y="569423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4378617" y="4370932"/>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5638310" y="4370931"/>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7716979" y="4370931"/>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8967060" y="4370931"/>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10190271" y="4370931"/>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3407581" y="4370930"/>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421255" y="433211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4378617"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5638310"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7716979"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8967060"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10190271"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3407581" y="603541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421255" y="603541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spTree>
    <p:extLst>
      <p:ext uri="{BB962C8B-B14F-4D97-AF65-F5344CB8AC3E}">
        <p14:creationId xmlns:p14="http://schemas.microsoft.com/office/powerpoint/2010/main" val="169120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Cantos Arredondados 2">
            <a:extLst>
              <a:ext uri="{FF2B5EF4-FFF2-40B4-BE49-F238E27FC236}">
                <a16:creationId xmlns:a16="http://schemas.microsoft.com/office/drawing/2014/main" id="{E2C7A36A-610F-A70E-4CAC-EC552A2872EB}"/>
              </a:ext>
            </a:extLst>
          </p:cNvPr>
          <p:cNvSpPr/>
          <p:nvPr/>
        </p:nvSpPr>
        <p:spPr>
          <a:xfrm>
            <a:off x="4387476"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23" name="Retângulo: Cantos Arredondados 22">
            <a:extLst>
              <a:ext uri="{FF2B5EF4-FFF2-40B4-BE49-F238E27FC236}">
                <a16:creationId xmlns:a16="http://schemas.microsoft.com/office/drawing/2014/main" id="{EA07B2F2-79A7-8E66-7990-17399552CBC1}"/>
              </a:ext>
            </a:extLst>
          </p:cNvPr>
          <p:cNvSpPr/>
          <p:nvPr/>
        </p:nvSpPr>
        <p:spPr>
          <a:xfrm>
            <a:off x="5647169"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24" name="Retângulo: Cantos Arredondados 23">
            <a:extLst>
              <a:ext uri="{FF2B5EF4-FFF2-40B4-BE49-F238E27FC236}">
                <a16:creationId xmlns:a16="http://schemas.microsoft.com/office/drawing/2014/main" id="{95235AE2-26D0-74FC-AA67-5967EE4A69D3}"/>
              </a:ext>
            </a:extLst>
          </p:cNvPr>
          <p:cNvSpPr/>
          <p:nvPr/>
        </p:nvSpPr>
        <p:spPr>
          <a:xfrm>
            <a:off x="7725838"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25" name="Retângulo: Cantos Arredondados 24">
            <a:extLst>
              <a:ext uri="{FF2B5EF4-FFF2-40B4-BE49-F238E27FC236}">
                <a16:creationId xmlns:a16="http://schemas.microsoft.com/office/drawing/2014/main" id="{F28DA3EF-1D55-6D97-6595-45DF475F4377}"/>
              </a:ext>
            </a:extLst>
          </p:cNvPr>
          <p:cNvSpPr/>
          <p:nvPr/>
        </p:nvSpPr>
        <p:spPr>
          <a:xfrm>
            <a:off x="8975919"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26" name="Retângulo: Cantos Arredondados 25">
            <a:extLst>
              <a:ext uri="{FF2B5EF4-FFF2-40B4-BE49-F238E27FC236}">
                <a16:creationId xmlns:a16="http://schemas.microsoft.com/office/drawing/2014/main" id="{9DFA7124-88DA-2493-0F48-9F5836E7716C}"/>
              </a:ext>
            </a:extLst>
          </p:cNvPr>
          <p:cNvSpPr/>
          <p:nvPr/>
        </p:nvSpPr>
        <p:spPr>
          <a:xfrm>
            <a:off x="10199130"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30" name="Retângulo: Cantos Arredondados 29">
            <a:extLst>
              <a:ext uri="{FF2B5EF4-FFF2-40B4-BE49-F238E27FC236}">
                <a16:creationId xmlns:a16="http://schemas.microsoft.com/office/drawing/2014/main" id="{69BF410D-9273-9C03-A5D2-79C724CACF43}"/>
              </a:ext>
            </a:extLst>
          </p:cNvPr>
          <p:cNvSpPr/>
          <p:nvPr/>
        </p:nvSpPr>
        <p:spPr>
          <a:xfrm>
            <a:off x="3416440" y="403820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31" name="Retângulo: Cantos Arredondados 30">
            <a:extLst>
              <a:ext uri="{FF2B5EF4-FFF2-40B4-BE49-F238E27FC236}">
                <a16:creationId xmlns:a16="http://schemas.microsoft.com/office/drawing/2014/main" id="{71FB9D62-4E7E-3659-6F05-5EF131995B05}"/>
              </a:ext>
            </a:extLst>
          </p:cNvPr>
          <p:cNvSpPr/>
          <p:nvPr/>
        </p:nvSpPr>
        <p:spPr>
          <a:xfrm>
            <a:off x="1430114" y="403820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32" name="Agrupar 31">
            <a:extLst>
              <a:ext uri="{FF2B5EF4-FFF2-40B4-BE49-F238E27FC236}">
                <a16:creationId xmlns:a16="http://schemas.microsoft.com/office/drawing/2014/main" id="{30B9A59F-5DE9-9848-1BD6-647E1C409DE2}"/>
              </a:ext>
            </a:extLst>
          </p:cNvPr>
          <p:cNvGrpSpPr>
            <a:grpSpLocks noChangeAspect="1"/>
          </p:cNvGrpSpPr>
          <p:nvPr/>
        </p:nvGrpSpPr>
        <p:grpSpPr>
          <a:xfrm>
            <a:off x="709598" y="4068674"/>
            <a:ext cx="648000" cy="643868"/>
            <a:chOff x="4686144" y="3842204"/>
            <a:chExt cx="2431486" cy="2415982"/>
          </a:xfrm>
        </p:grpSpPr>
        <p:grpSp>
          <p:nvGrpSpPr>
            <p:cNvPr id="33" name="Agrupar 32">
              <a:extLst>
                <a:ext uri="{FF2B5EF4-FFF2-40B4-BE49-F238E27FC236}">
                  <a16:creationId xmlns:a16="http://schemas.microsoft.com/office/drawing/2014/main" id="{F2B3F6F6-B68B-964E-BAC0-F18A2523E6B8}"/>
                </a:ext>
              </a:extLst>
            </p:cNvPr>
            <p:cNvGrpSpPr/>
            <p:nvPr/>
          </p:nvGrpSpPr>
          <p:grpSpPr>
            <a:xfrm>
              <a:off x="4701649" y="3842205"/>
              <a:ext cx="2415981" cy="2415981"/>
              <a:chOff x="2675626" y="3716700"/>
              <a:chExt cx="2415981" cy="2415981"/>
            </a:xfrm>
          </p:grpSpPr>
          <p:sp>
            <p:nvSpPr>
              <p:cNvPr id="35" name="Hexágono 34">
                <a:extLst>
                  <a:ext uri="{FF2B5EF4-FFF2-40B4-BE49-F238E27FC236}">
                    <a16:creationId xmlns:a16="http://schemas.microsoft.com/office/drawing/2014/main" id="{E7A74693-6987-C833-3063-ED10F8D0D66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3" name="Picture 2" descr="RStudio sticker | RStudio swag">
                <a:extLst>
                  <a:ext uri="{FF2B5EF4-FFF2-40B4-BE49-F238E27FC236}">
                    <a16:creationId xmlns:a16="http://schemas.microsoft.com/office/drawing/2014/main" id="{2AFFA5D1-F3FA-7B0E-DDBA-9F5750532B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RStudio sticker | RStudio swag">
                <a:extLst>
                  <a:ext uri="{FF2B5EF4-FFF2-40B4-BE49-F238E27FC236}">
                    <a16:creationId xmlns:a16="http://schemas.microsoft.com/office/drawing/2014/main" id="{F3FB8452-EB66-387B-1AC5-E5A9201C1C5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RStudio sticker | RStudio swag">
                <a:extLst>
                  <a:ext uri="{FF2B5EF4-FFF2-40B4-BE49-F238E27FC236}">
                    <a16:creationId xmlns:a16="http://schemas.microsoft.com/office/drawing/2014/main" id="{22FAE113-E0B8-DE88-377D-047BF91F2F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Geospatial Analysis with R | University of Arizona Libraries">
                <a:extLst>
                  <a:ext uri="{FF2B5EF4-FFF2-40B4-BE49-F238E27FC236}">
                    <a16:creationId xmlns:a16="http://schemas.microsoft.com/office/drawing/2014/main" id="{DB0DF9A3-47C8-2690-F880-462AAFEC0E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2" descr="RStudio sticker | RStudio swag">
              <a:extLst>
                <a:ext uri="{FF2B5EF4-FFF2-40B4-BE49-F238E27FC236}">
                  <a16:creationId xmlns:a16="http://schemas.microsoft.com/office/drawing/2014/main" id="{B241814D-8DA3-108D-F76B-3775B9E43026}"/>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tângulo: Cantos Arredondados 46">
            <a:extLst>
              <a:ext uri="{FF2B5EF4-FFF2-40B4-BE49-F238E27FC236}">
                <a16:creationId xmlns:a16="http://schemas.microsoft.com/office/drawing/2014/main" id="{7DD1C650-67E8-0674-053F-3E206FE31BF7}"/>
              </a:ext>
            </a:extLst>
          </p:cNvPr>
          <p:cNvSpPr/>
          <p:nvPr/>
        </p:nvSpPr>
        <p:spPr>
          <a:xfrm>
            <a:off x="4385871"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57" name="Retângulo: Cantos Arredondados 56">
            <a:extLst>
              <a:ext uri="{FF2B5EF4-FFF2-40B4-BE49-F238E27FC236}">
                <a16:creationId xmlns:a16="http://schemas.microsoft.com/office/drawing/2014/main" id="{A3F4E4DC-ABB3-160E-F487-1F3330BCCA11}"/>
              </a:ext>
            </a:extLst>
          </p:cNvPr>
          <p:cNvSpPr/>
          <p:nvPr/>
        </p:nvSpPr>
        <p:spPr>
          <a:xfrm>
            <a:off x="5645564"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58" name="Retângulo: Cantos Arredondados 57">
            <a:extLst>
              <a:ext uri="{FF2B5EF4-FFF2-40B4-BE49-F238E27FC236}">
                <a16:creationId xmlns:a16="http://schemas.microsoft.com/office/drawing/2014/main" id="{25677CF5-9BC0-CCAB-D1A2-F1A595691BCA}"/>
              </a:ext>
            </a:extLst>
          </p:cNvPr>
          <p:cNvSpPr/>
          <p:nvPr/>
        </p:nvSpPr>
        <p:spPr>
          <a:xfrm>
            <a:off x="7724233"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59" name="Retângulo: Cantos Arredondados 58">
            <a:extLst>
              <a:ext uri="{FF2B5EF4-FFF2-40B4-BE49-F238E27FC236}">
                <a16:creationId xmlns:a16="http://schemas.microsoft.com/office/drawing/2014/main" id="{2005B1C5-A704-96BF-D1A5-9CBE43674EC2}"/>
              </a:ext>
            </a:extLst>
          </p:cNvPr>
          <p:cNvSpPr/>
          <p:nvPr/>
        </p:nvSpPr>
        <p:spPr>
          <a:xfrm>
            <a:off x="8974314"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60" name="Retângulo: Cantos Arredondados 59">
            <a:extLst>
              <a:ext uri="{FF2B5EF4-FFF2-40B4-BE49-F238E27FC236}">
                <a16:creationId xmlns:a16="http://schemas.microsoft.com/office/drawing/2014/main" id="{B10C4308-D53B-DF8A-D855-1F37233C12B5}"/>
              </a:ext>
            </a:extLst>
          </p:cNvPr>
          <p:cNvSpPr/>
          <p:nvPr/>
        </p:nvSpPr>
        <p:spPr>
          <a:xfrm>
            <a:off x="10197525"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61" name="Retângulo: Cantos Arredondados 60">
            <a:extLst>
              <a:ext uri="{FF2B5EF4-FFF2-40B4-BE49-F238E27FC236}">
                <a16:creationId xmlns:a16="http://schemas.microsoft.com/office/drawing/2014/main" id="{AAF06FEE-A9BE-8A5B-00FC-D3B65B7995E8}"/>
              </a:ext>
            </a:extLst>
          </p:cNvPr>
          <p:cNvSpPr/>
          <p:nvPr/>
        </p:nvSpPr>
        <p:spPr>
          <a:xfrm>
            <a:off x="3414835" y="440985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62" name="Retângulo: Cantos Arredondados 61">
            <a:extLst>
              <a:ext uri="{FF2B5EF4-FFF2-40B4-BE49-F238E27FC236}">
                <a16:creationId xmlns:a16="http://schemas.microsoft.com/office/drawing/2014/main" id="{E4A107DA-9326-8C0E-B834-81B324A8A5C3}"/>
              </a:ext>
            </a:extLst>
          </p:cNvPr>
          <p:cNvSpPr/>
          <p:nvPr/>
        </p:nvSpPr>
        <p:spPr>
          <a:xfrm>
            <a:off x="1428509" y="440985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sp>
        <p:nvSpPr>
          <p:cNvPr id="100" name="Retângulo 99">
            <a:extLst>
              <a:ext uri="{FF2B5EF4-FFF2-40B4-BE49-F238E27FC236}">
                <a16:creationId xmlns:a16="http://schemas.microsoft.com/office/drawing/2014/main" id="{9B24AE89-6DEA-7E38-9B5F-F64BF0878ABC}"/>
              </a:ext>
            </a:extLst>
          </p:cNvPr>
          <p:cNvSpPr/>
          <p:nvPr/>
        </p:nvSpPr>
        <p:spPr>
          <a:xfrm>
            <a:off x="633252" y="5393643"/>
            <a:ext cx="10918103" cy="12271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102" name="CaixaDeTexto 101">
            <a:extLst>
              <a:ext uri="{FF2B5EF4-FFF2-40B4-BE49-F238E27FC236}">
                <a16:creationId xmlns:a16="http://schemas.microsoft.com/office/drawing/2014/main" id="{F6361C96-B00B-4EC0-830D-229779C578B7}"/>
              </a:ext>
            </a:extLst>
          </p:cNvPr>
          <p:cNvSpPr txBox="1"/>
          <p:nvPr/>
        </p:nvSpPr>
        <p:spPr>
          <a:xfrm>
            <a:off x="3438832" y="5542794"/>
            <a:ext cx="2419555" cy="1077218"/>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 </a:t>
            </a: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vetor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estrutura mais básica, possui uma dimensão, e guarda objetos do mesmo tipo: </a:t>
            </a:r>
          </a:p>
        </p:txBody>
      </p:sp>
      <p:sp>
        <p:nvSpPr>
          <p:cNvPr id="2" name="Title 1"/>
          <p:cNvSpPr>
            <a:spLocks noGrp="1"/>
          </p:cNvSpPr>
          <p:nvPr>
            <p:ph type="title"/>
          </p:nvPr>
        </p:nvSpPr>
        <p:spPr/>
        <p:txBody>
          <a:bodyPr>
            <a:normAutofit/>
          </a:bodyPr>
          <a:lstStyle/>
          <a:p>
            <a:r>
              <a:rPr lang="en-US" dirty="0" err="1"/>
              <a:t>Tipos</a:t>
            </a:r>
            <a:r>
              <a:rPr lang="en-US" dirty="0"/>
              <a:t> de Dados no R</a:t>
            </a:r>
          </a:p>
        </p:txBody>
      </p:sp>
      <p:grpSp>
        <p:nvGrpSpPr>
          <p:cNvPr id="14" name="Agrupar 13">
            <a:extLst>
              <a:ext uri="{FF2B5EF4-FFF2-40B4-BE49-F238E27FC236}">
                <a16:creationId xmlns:a16="http://schemas.microsoft.com/office/drawing/2014/main" id="{01D3F8D4-5D5E-B532-ADB7-2638F1A2C28B}"/>
              </a:ext>
            </a:extLst>
          </p:cNvPr>
          <p:cNvGrpSpPr/>
          <p:nvPr/>
        </p:nvGrpSpPr>
        <p:grpSpPr>
          <a:xfrm>
            <a:off x="967517" y="1653526"/>
            <a:ext cx="10313231" cy="2181370"/>
            <a:chOff x="410935" y="2459254"/>
            <a:chExt cx="10313231" cy="2181370"/>
          </a:xfrm>
        </p:grpSpPr>
        <p:pic>
          <p:nvPicPr>
            <p:cNvPr id="4" name="Imagem 3">
              <a:extLst>
                <a:ext uri="{FF2B5EF4-FFF2-40B4-BE49-F238E27FC236}">
                  <a16:creationId xmlns:a16="http://schemas.microsoft.com/office/drawing/2014/main" id="{3F8591AC-285A-65AA-2D58-16AF2691D83E}"/>
                </a:ext>
              </a:extLst>
            </p:cNvPr>
            <p:cNvPicPr>
              <a:picLocks noChangeAspect="1"/>
            </p:cNvPicPr>
            <p:nvPr/>
          </p:nvPicPr>
          <p:blipFill rotWithShape="1">
            <a:blip r:embed="rId6"/>
            <a:srcRect r="79434"/>
            <a:stretch/>
          </p:blipFill>
          <p:spPr>
            <a:xfrm>
              <a:off x="410935" y="2459254"/>
              <a:ext cx="2296640" cy="2181370"/>
            </a:xfrm>
            <a:prstGeom prst="rect">
              <a:avLst/>
            </a:prstGeom>
          </p:spPr>
        </p:pic>
        <p:pic>
          <p:nvPicPr>
            <p:cNvPr id="6" name="Imagem 5">
              <a:extLst>
                <a:ext uri="{FF2B5EF4-FFF2-40B4-BE49-F238E27FC236}">
                  <a16:creationId xmlns:a16="http://schemas.microsoft.com/office/drawing/2014/main" id="{DFC09267-A119-C677-80C4-721B0387C6E6}"/>
                </a:ext>
              </a:extLst>
            </p:cNvPr>
            <p:cNvPicPr>
              <a:picLocks noChangeAspect="1"/>
            </p:cNvPicPr>
            <p:nvPr/>
          </p:nvPicPr>
          <p:blipFill rotWithShape="1">
            <a:blip r:embed="rId6"/>
            <a:srcRect l="25263" r="63996"/>
            <a:stretch/>
          </p:blipFill>
          <p:spPr>
            <a:xfrm>
              <a:off x="2624448" y="2459254"/>
              <a:ext cx="1199408" cy="2181370"/>
            </a:xfrm>
            <a:prstGeom prst="rect">
              <a:avLst/>
            </a:prstGeom>
          </p:spPr>
        </p:pic>
        <p:pic>
          <p:nvPicPr>
            <p:cNvPr id="7" name="Imagem 6">
              <a:extLst>
                <a:ext uri="{FF2B5EF4-FFF2-40B4-BE49-F238E27FC236}">
                  <a16:creationId xmlns:a16="http://schemas.microsoft.com/office/drawing/2014/main" id="{7B74E140-7EA5-F287-4B6C-64BD2583269B}"/>
                </a:ext>
              </a:extLst>
            </p:cNvPr>
            <p:cNvPicPr>
              <a:picLocks noChangeAspect="1"/>
            </p:cNvPicPr>
            <p:nvPr/>
          </p:nvPicPr>
          <p:blipFill rotWithShape="1">
            <a:blip r:embed="rId6"/>
            <a:srcRect l="61603" r="1"/>
            <a:stretch/>
          </p:blipFill>
          <p:spPr>
            <a:xfrm>
              <a:off x="6436430" y="2459254"/>
              <a:ext cx="4287736" cy="2181370"/>
            </a:xfrm>
            <a:prstGeom prst="rect">
              <a:avLst/>
            </a:prstGeom>
          </p:spPr>
        </p:pic>
        <p:pic>
          <p:nvPicPr>
            <p:cNvPr id="10" name="Imagem 9">
              <a:extLst>
                <a:ext uri="{FF2B5EF4-FFF2-40B4-BE49-F238E27FC236}">
                  <a16:creationId xmlns:a16="http://schemas.microsoft.com/office/drawing/2014/main" id="{86D83452-EC22-3503-1ADF-66A7FA5CA049}"/>
                </a:ext>
              </a:extLst>
            </p:cNvPr>
            <p:cNvPicPr>
              <a:picLocks noChangeAspect="1"/>
            </p:cNvPicPr>
            <p:nvPr/>
          </p:nvPicPr>
          <p:blipFill rotWithShape="1">
            <a:blip r:embed="rId6"/>
            <a:srcRect l="55652" r="38180"/>
            <a:stretch/>
          </p:blipFill>
          <p:spPr>
            <a:xfrm>
              <a:off x="4352308" y="2459254"/>
              <a:ext cx="688769" cy="2181370"/>
            </a:xfrm>
            <a:prstGeom prst="rect">
              <a:avLst/>
            </a:prstGeom>
          </p:spPr>
        </p:pic>
        <p:pic>
          <p:nvPicPr>
            <p:cNvPr id="11" name="Imagem 10">
              <a:extLst>
                <a:ext uri="{FF2B5EF4-FFF2-40B4-BE49-F238E27FC236}">
                  <a16:creationId xmlns:a16="http://schemas.microsoft.com/office/drawing/2014/main" id="{5100AAE6-6994-114B-E8EF-8CCED02DADD3}"/>
                </a:ext>
              </a:extLst>
            </p:cNvPr>
            <p:cNvPicPr>
              <a:picLocks noChangeAspect="1"/>
            </p:cNvPicPr>
            <p:nvPr/>
          </p:nvPicPr>
          <p:blipFill rotWithShape="1">
            <a:blip r:embed="rId6"/>
            <a:srcRect l="40783" r="44748"/>
            <a:stretch/>
          </p:blipFill>
          <p:spPr>
            <a:xfrm>
              <a:off x="4827320" y="2459254"/>
              <a:ext cx="1615789" cy="2181370"/>
            </a:xfrm>
            <a:prstGeom prst="rect">
              <a:avLst/>
            </a:prstGeom>
          </p:spPr>
        </p:pic>
        <p:pic>
          <p:nvPicPr>
            <p:cNvPr id="12" name="Imagem 11">
              <a:extLst>
                <a:ext uri="{FF2B5EF4-FFF2-40B4-BE49-F238E27FC236}">
                  <a16:creationId xmlns:a16="http://schemas.microsoft.com/office/drawing/2014/main" id="{9ABB9D7C-889B-E0E0-271A-3CD3419C95CE}"/>
                </a:ext>
              </a:extLst>
            </p:cNvPr>
            <p:cNvPicPr>
              <a:picLocks noChangeAspect="1"/>
            </p:cNvPicPr>
            <p:nvPr/>
          </p:nvPicPr>
          <p:blipFill rotWithShape="1">
            <a:blip r:embed="rId6"/>
            <a:srcRect l="55652" r="38180"/>
            <a:stretch/>
          </p:blipFill>
          <p:spPr>
            <a:xfrm>
              <a:off x="3752605" y="2459254"/>
              <a:ext cx="688769" cy="2181370"/>
            </a:xfrm>
            <a:prstGeom prst="rect">
              <a:avLst/>
            </a:prstGeom>
          </p:spPr>
        </p:pic>
        <p:pic>
          <p:nvPicPr>
            <p:cNvPr id="13" name="Imagem 12">
              <a:extLst>
                <a:ext uri="{FF2B5EF4-FFF2-40B4-BE49-F238E27FC236}">
                  <a16:creationId xmlns:a16="http://schemas.microsoft.com/office/drawing/2014/main" id="{DB5D5F30-033B-58F6-5552-4E34CC33AD73}"/>
                </a:ext>
              </a:extLst>
            </p:cNvPr>
            <p:cNvPicPr>
              <a:picLocks noChangeAspect="1"/>
            </p:cNvPicPr>
            <p:nvPr/>
          </p:nvPicPr>
          <p:blipFill rotWithShape="1">
            <a:blip r:embed="rId6"/>
            <a:srcRect l="36163" r="59211"/>
            <a:stretch/>
          </p:blipFill>
          <p:spPr>
            <a:xfrm>
              <a:off x="3960421" y="2459254"/>
              <a:ext cx="516576" cy="2181370"/>
            </a:xfrm>
            <a:prstGeom prst="rect">
              <a:avLst/>
            </a:prstGeom>
          </p:spPr>
        </p:pic>
      </p:grpSp>
      <p:sp>
        <p:nvSpPr>
          <p:cNvPr id="56" name="CaixaDeTexto 55">
            <a:extLst>
              <a:ext uri="{FF2B5EF4-FFF2-40B4-BE49-F238E27FC236}">
                <a16:creationId xmlns:a16="http://schemas.microsoft.com/office/drawing/2014/main" id="{730E7523-264D-78DC-B0CF-D98772C20CFD}"/>
              </a:ext>
            </a:extLst>
          </p:cNvPr>
          <p:cNvSpPr txBox="1"/>
          <p:nvPr/>
        </p:nvSpPr>
        <p:spPr>
          <a:xfrm>
            <a:off x="640644" y="5135079"/>
            <a:ext cx="10918102"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sp>
        <p:nvSpPr>
          <p:cNvPr id="64" name="Retângulo 63">
            <a:extLst>
              <a:ext uri="{FF2B5EF4-FFF2-40B4-BE49-F238E27FC236}">
                <a16:creationId xmlns:a16="http://schemas.microsoft.com/office/drawing/2014/main" id="{BBC08C53-0F90-4E7B-C24B-336131F0D994}"/>
              </a:ext>
            </a:extLst>
          </p:cNvPr>
          <p:cNvSpPr/>
          <p:nvPr/>
        </p:nvSpPr>
        <p:spPr>
          <a:xfrm>
            <a:off x="5291171" y="604454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746A1981-CFFF-36DF-EEF2-8C0E1F0FC55F}"/>
              </a:ext>
            </a:extLst>
          </p:cNvPr>
          <p:cNvSpPr/>
          <p:nvPr/>
        </p:nvSpPr>
        <p:spPr>
          <a:xfrm>
            <a:off x="5611647" y="604454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tângulo 66">
            <a:extLst>
              <a:ext uri="{FF2B5EF4-FFF2-40B4-BE49-F238E27FC236}">
                <a16:creationId xmlns:a16="http://schemas.microsoft.com/office/drawing/2014/main" id="{88683822-30B5-AA6D-FFC2-471718111477}"/>
              </a:ext>
            </a:extLst>
          </p:cNvPr>
          <p:cNvSpPr/>
          <p:nvPr/>
        </p:nvSpPr>
        <p:spPr>
          <a:xfrm>
            <a:off x="5932123" y="604454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8BB58FCA-9485-57A0-678D-158AF67BE05A}"/>
              </a:ext>
            </a:extLst>
          </p:cNvPr>
          <p:cNvSpPr/>
          <p:nvPr/>
        </p:nvSpPr>
        <p:spPr>
          <a:xfrm>
            <a:off x="6252599" y="604454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8CD57DBD-EB4E-D527-3EC2-FB98701C7ECF}"/>
              </a:ext>
            </a:extLst>
          </p:cNvPr>
          <p:cNvSpPr/>
          <p:nvPr/>
        </p:nvSpPr>
        <p:spPr>
          <a:xfrm>
            <a:off x="9840151"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A7ECFF87-3E22-1A04-FA1C-0954112CA5EE}"/>
              </a:ext>
            </a:extLst>
          </p:cNvPr>
          <p:cNvSpPr/>
          <p:nvPr/>
        </p:nvSpPr>
        <p:spPr>
          <a:xfrm>
            <a:off x="9840151"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A6A3B733-1AC3-0BD0-D325-A61C7B38BC05}"/>
              </a:ext>
            </a:extLst>
          </p:cNvPr>
          <p:cNvSpPr/>
          <p:nvPr/>
        </p:nvSpPr>
        <p:spPr>
          <a:xfrm>
            <a:off x="9840151"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6C825B75-20DA-BD9B-17A4-11D8DAAA2748}"/>
              </a:ext>
            </a:extLst>
          </p:cNvPr>
          <p:cNvSpPr/>
          <p:nvPr/>
        </p:nvSpPr>
        <p:spPr>
          <a:xfrm>
            <a:off x="9840151"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0C002825-9CD8-B7D4-E88A-C0265CF3FF50}"/>
              </a:ext>
            </a:extLst>
          </p:cNvPr>
          <p:cNvSpPr/>
          <p:nvPr/>
        </p:nvSpPr>
        <p:spPr>
          <a:xfrm>
            <a:off x="10195751"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37C48490-3C52-1A4A-124B-063DCE1CE958}"/>
              </a:ext>
            </a:extLst>
          </p:cNvPr>
          <p:cNvSpPr/>
          <p:nvPr/>
        </p:nvSpPr>
        <p:spPr>
          <a:xfrm>
            <a:off x="10195751"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Retângulo 88">
            <a:extLst>
              <a:ext uri="{FF2B5EF4-FFF2-40B4-BE49-F238E27FC236}">
                <a16:creationId xmlns:a16="http://schemas.microsoft.com/office/drawing/2014/main" id="{7CFCAED1-2E1B-1FE2-54A9-79B91E4D558F}"/>
              </a:ext>
            </a:extLst>
          </p:cNvPr>
          <p:cNvSpPr/>
          <p:nvPr/>
        </p:nvSpPr>
        <p:spPr>
          <a:xfrm>
            <a:off x="10195751"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901A3A83-CFDD-1B59-FC24-73CB22916E54}"/>
              </a:ext>
            </a:extLst>
          </p:cNvPr>
          <p:cNvSpPr/>
          <p:nvPr/>
        </p:nvSpPr>
        <p:spPr>
          <a:xfrm>
            <a:off x="10195751"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423995D2-D816-96C9-3273-DBC41DE85399}"/>
              </a:ext>
            </a:extLst>
          </p:cNvPr>
          <p:cNvSpPr/>
          <p:nvPr/>
        </p:nvSpPr>
        <p:spPr>
          <a:xfrm>
            <a:off x="10541847"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21D7724A-A9D9-25F3-2ACD-116EC2917366}"/>
              </a:ext>
            </a:extLst>
          </p:cNvPr>
          <p:cNvSpPr/>
          <p:nvPr/>
        </p:nvSpPr>
        <p:spPr>
          <a:xfrm>
            <a:off x="10541847"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AD6553D9-35AC-22CA-90C9-D7C4053691E4}"/>
              </a:ext>
            </a:extLst>
          </p:cNvPr>
          <p:cNvSpPr/>
          <p:nvPr/>
        </p:nvSpPr>
        <p:spPr>
          <a:xfrm>
            <a:off x="10541847"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69D439BE-E935-5BA3-F91E-8F77E2EEA405}"/>
              </a:ext>
            </a:extLst>
          </p:cNvPr>
          <p:cNvSpPr/>
          <p:nvPr/>
        </p:nvSpPr>
        <p:spPr>
          <a:xfrm>
            <a:off x="10541847"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F1762713-51C9-D93E-C9CF-9624B49C4121}"/>
              </a:ext>
            </a:extLst>
          </p:cNvPr>
          <p:cNvSpPr/>
          <p:nvPr/>
        </p:nvSpPr>
        <p:spPr>
          <a:xfrm>
            <a:off x="10897447" y="5709837"/>
            <a:ext cx="273814" cy="139397"/>
          </a:xfrm>
          <a:prstGeom prst="rect">
            <a:avLst/>
          </a:prstGeom>
          <a:solidFill>
            <a:srgbClr val="824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190FFA5D-A2F7-A211-BD99-80257D933349}"/>
              </a:ext>
            </a:extLst>
          </p:cNvPr>
          <p:cNvSpPr/>
          <p:nvPr/>
        </p:nvSpPr>
        <p:spPr>
          <a:xfrm>
            <a:off x="10897447" y="5899125"/>
            <a:ext cx="273814" cy="139397"/>
          </a:xfrm>
          <a:prstGeom prst="rect">
            <a:avLst/>
          </a:prstGeom>
          <a:solidFill>
            <a:srgbClr val="824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EDBAC475-1D0E-6505-084F-A698994C71B0}"/>
              </a:ext>
            </a:extLst>
          </p:cNvPr>
          <p:cNvSpPr/>
          <p:nvPr/>
        </p:nvSpPr>
        <p:spPr>
          <a:xfrm>
            <a:off x="10897447" y="6075713"/>
            <a:ext cx="273814" cy="139397"/>
          </a:xfrm>
          <a:prstGeom prst="rect">
            <a:avLst/>
          </a:prstGeom>
          <a:solidFill>
            <a:srgbClr val="824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tângulo 97">
            <a:extLst>
              <a:ext uri="{FF2B5EF4-FFF2-40B4-BE49-F238E27FC236}">
                <a16:creationId xmlns:a16="http://schemas.microsoft.com/office/drawing/2014/main" id="{A137218E-F584-5ADC-2F5A-7C2C23D12A7E}"/>
              </a:ext>
            </a:extLst>
          </p:cNvPr>
          <p:cNvSpPr/>
          <p:nvPr/>
        </p:nvSpPr>
        <p:spPr>
          <a:xfrm>
            <a:off x="10897447" y="6252300"/>
            <a:ext cx="273814" cy="139397"/>
          </a:xfrm>
          <a:prstGeom prst="rect">
            <a:avLst/>
          </a:prstGeom>
          <a:solidFill>
            <a:srgbClr val="824C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CaixaDeTexto 100">
            <a:extLst>
              <a:ext uri="{FF2B5EF4-FFF2-40B4-BE49-F238E27FC236}">
                <a16:creationId xmlns:a16="http://schemas.microsoft.com/office/drawing/2014/main" id="{130362FF-F340-DB4A-FD1A-809DE8DF26EB}"/>
              </a:ext>
            </a:extLst>
          </p:cNvPr>
          <p:cNvSpPr txBox="1"/>
          <p:nvPr/>
        </p:nvSpPr>
        <p:spPr>
          <a:xfrm>
            <a:off x="688065" y="5534972"/>
            <a:ext cx="2250368" cy="1077218"/>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duas principais:</a:t>
            </a:r>
          </a:p>
        </p:txBody>
      </p:sp>
      <p:sp>
        <p:nvSpPr>
          <p:cNvPr id="103" name="CaixaDeTexto 102">
            <a:extLst>
              <a:ext uri="{FF2B5EF4-FFF2-40B4-BE49-F238E27FC236}">
                <a16:creationId xmlns:a16="http://schemas.microsoft.com/office/drawing/2014/main" id="{00E95A01-5807-BE38-B298-4E79CB637734}"/>
              </a:ext>
            </a:extLst>
          </p:cNvPr>
          <p:cNvSpPr txBox="1"/>
          <p:nvPr/>
        </p:nvSpPr>
        <p:spPr>
          <a:xfrm>
            <a:off x="6972828" y="5516678"/>
            <a:ext cx="2845841" cy="1077218"/>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 os </a:t>
            </a: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que possuem duas dimensões, e que em cada coluna podemos ter um tipo diferente de dado:</a:t>
            </a:r>
          </a:p>
        </p:txBody>
      </p:sp>
    </p:spTree>
    <p:extLst>
      <p:ext uri="{BB962C8B-B14F-4D97-AF65-F5344CB8AC3E}">
        <p14:creationId xmlns:p14="http://schemas.microsoft.com/office/powerpoint/2010/main" val="86712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080415" y="4762500"/>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8E086D7-290E-4727-9F01-FEB7A71CC9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sp>
        <p:nvSpPr>
          <p:cNvPr id="5" name="CaixaDeTexto 4">
            <a:extLst>
              <a:ext uri="{FF2B5EF4-FFF2-40B4-BE49-F238E27FC236}">
                <a16:creationId xmlns:a16="http://schemas.microsoft.com/office/drawing/2014/main" id="{C81DE5D6-0836-602B-C4BB-08E24C6603AF}"/>
              </a:ext>
            </a:extLst>
          </p:cNvPr>
          <p:cNvSpPr txBox="1"/>
          <p:nvPr/>
        </p:nvSpPr>
        <p:spPr>
          <a:xfrm>
            <a:off x="546100" y="2071659"/>
            <a:ext cx="11645900" cy="3939540"/>
          </a:xfrm>
          <a:prstGeom prst="rect">
            <a:avLst/>
          </a:prstGeom>
          <a:noFill/>
        </p:spPr>
        <p:txBody>
          <a:bodyPr wrap="square" rtlCol="0">
            <a:spAutoFit/>
          </a:bodyPr>
          <a:lstStyle/>
          <a:p>
            <a:pPr>
              <a:buClr>
                <a:schemeClr val="accent6">
                  <a:lumMod val="75000"/>
                </a:schemeClr>
              </a:buClr>
            </a:pPr>
            <a:r>
              <a:rPr lang="pt-BR" sz="2200" b="1" dirty="0"/>
              <a:t>Propósitos de Sumarização: </a:t>
            </a:r>
          </a:p>
          <a:p>
            <a:pPr marL="642295" lvl="1" indent="-285750">
              <a:buClr>
                <a:schemeClr val="accent6">
                  <a:lumMod val="75000"/>
                </a:schemeClr>
              </a:buClr>
              <a:buFont typeface="Arial" panose="020B0604020202020204" pitchFamily="34" charset="0"/>
              <a:buChar char="•"/>
            </a:pPr>
            <a:r>
              <a:rPr lang="pt-BR" dirty="0"/>
              <a:t>Medidas de Posição/concentração: média, moda, mediana</a:t>
            </a:r>
          </a:p>
          <a:p>
            <a:pPr marL="642295" lvl="1" indent="-285750">
              <a:buClr>
                <a:schemeClr val="accent6">
                  <a:lumMod val="75000"/>
                </a:schemeClr>
              </a:buClr>
              <a:buFont typeface="Arial" panose="020B0604020202020204" pitchFamily="34" charset="0"/>
              <a:buChar char="•"/>
            </a:pPr>
            <a:r>
              <a:rPr lang="pt-BR" dirty="0"/>
              <a:t>Medidas de Ordenação (posição relativa): quartis/percentis, </a:t>
            </a:r>
            <a:r>
              <a:rPr lang="pt-BR" dirty="0" err="1"/>
              <a:t>máx</a:t>
            </a:r>
            <a:r>
              <a:rPr lang="pt-BR" dirty="0"/>
              <a:t>/ </a:t>
            </a:r>
            <a:r>
              <a:rPr lang="pt-BR" dirty="0" err="1"/>
              <a:t>mín</a:t>
            </a:r>
            <a:endParaRPr lang="pt-BR" dirty="0"/>
          </a:p>
          <a:p>
            <a:pPr marL="642295" lvl="1" indent="-285750">
              <a:buClr>
                <a:schemeClr val="accent6">
                  <a:lumMod val="75000"/>
                </a:schemeClr>
              </a:buClr>
              <a:buFont typeface="Arial" panose="020B0604020202020204" pitchFamily="34" charset="0"/>
              <a:buChar char="•"/>
            </a:pPr>
            <a:r>
              <a:rPr lang="pt-BR" dirty="0"/>
              <a:t>Medidas de Dispersão: variância (desvio padrão), amplitude, intervalo interquartil, coeficiente de variação</a:t>
            </a:r>
          </a:p>
          <a:p>
            <a:pPr marL="642295" lvl="1" indent="-285750">
              <a:buClr>
                <a:schemeClr val="accent6">
                  <a:lumMod val="75000"/>
                </a:schemeClr>
              </a:buClr>
              <a:buFont typeface="Arial" panose="020B0604020202020204" pitchFamily="34" charset="0"/>
              <a:buChar char="•"/>
            </a:pPr>
            <a:r>
              <a:rPr lang="pt-BR" dirty="0"/>
              <a:t>Medidas de Forma: </a:t>
            </a:r>
            <a:r>
              <a:rPr lang="pt-BR" dirty="0" err="1"/>
              <a:t>Kurtose</a:t>
            </a:r>
            <a:r>
              <a:rPr lang="pt-BR" dirty="0"/>
              <a:t> e assimetria</a:t>
            </a:r>
          </a:p>
          <a:p>
            <a:pPr marL="356545" lvl="1">
              <a:buClr>
                <a:schemeClr val="accent6">
                  <a:lumMod val="75000"/>
                </a:schemeClr>
              </a:buClr>
            </a:pPr>
            <a:endParaRPr lang="pt-BR" dirty="0"/>
          </a:p>
          <a:p>
            <a:pPr>
              <a:buClr>
                <a:schemeClr val="accent6">
                  <a:lumMod val="75000"/>
                </a:schemeClr>
              </a:buClr>
            </a:pPr>
            <a:endParaRPr lang="pt-BR" sz="2200" b="1" dirty="0"/>
          </a:p>
          <a:p>
            <a:pPr>
              <a:buClr>
                <a:schemeClr val="accent6">
                  <a:lumMod val="75000"/>
                </a:schemeClr>
              </a:buClr>
            </a:pPr>
            <a:endParaRPr lang="pt-BR" sz="2200" b="1" dirty="0"/>
          </a:p>
          <a:p>
            <a:pPr>
              <a:buClr>
                <a:schemeClr val="accent6">
                  <a:lumMod val="75000"/>
                </a:schemeClr>
              </a:buClr>
            </a:pPr>
            <a:r>
              <a:rPr lang="pt-BR" sz="2200" b="1" dirty="0"/>
              <a:t>Especificando a Distribuição de Frequência do Dado:</a:t>
            </a:r>
          </a:p>
          <a:p>
            <a:pPr marL="742950" lvl="1" indent="-285750">
              <a:buClr>
                <a:schemeClr val="accent6">
                  <a:lumMod val="75000"/>
                </a:schemeClr>
              </a:buClr>
              <a:buFont typeface="Arial" panose="020B0604020202020204" pitchFamily="34" charset="0"/>
              <a:buChar char="•"/>
            </a:pPr>
            <a:r>
              <a:rPr lang="pt-BR" dirty="0"/>
              <a:t>concentração</a:t>
            </a:r>
          </a:p>
          <a:p>
            <a:pPr marL="742950" lvl="1" indent="-285750">
              <a:buClr>
                <a:schemeClr val="accent6">
                  <a:lumMod val="75000"/>
                </a:schemeClr>
              </a:buClr>
              <a:buFont typeface="Arial" panose="020B0604020202020204" pitchFamily="34" charset="0"/>
              <a:buChar char="•"/>
            </a:pPr>
            <a:r>
              <a:rPr lang="pt-BR" dirty="0"/>
              <a:t>dispersão</a:t>
            </a:r>
          </a:p>
          <a:p>
            <a:pPr marL="742950" lvl="1" indent="-285750">
              <a:buClr>
                <a:schemeClr val="accent6">
                  <a:lumMod val="75000"/>
                </a:schemeClr>
              </a:buClr>
              <a:buFont typeface="Arial" panose="020B0604020202020204" pitchFamily="34" charset="0"/>
              <a:buChar char="•"/>
            </a:pPr>
            <a:r>
              <a:rPr lang="pt-BR" dirty="0"/>
              <a:t>outliers</a:t>
            </a:r>
          </a:p>
          <a:p>
            <a:pPr marL="742950" lvl="1" indent="-285750">
              <a:buClr>
                <a:schemeClr val="accent6">
                  <a:lumMod val="75000"/>
                </a:schemeClr>
              </a:buClr>
              <a:buFont typeface="Arial" panose="020B0604020202020204" pitchFamily="34" charset="0"/>
              <a:buChar char="•"/>
            </a:pPr>
            <a:r>
              <a:rPr lang="pt-BR" dirty="0"/>
              <a:t>forma</a:t>
            </a:r>
          </a:p>
        </p:txBody>
      </p:sp>
      <p:pic>
        <p:nvPicPr>
          <p:cNvPr id="8" name="Imagem 7">
            <a:extLst>
              <a:ext uri="{FF2B5EF4-FFF2-40B4-BE49-F238E27FC236}">
                <a16:creationId xmlns:a16="http://schemas.microsoft.com/office/drawing/2014/main" id="{A9A4D9EF-1FB6-9669-72FC-EB1878B3C2D5}"/>
              </a:ext>
            </a:extLst>
          </p:cNvPr>
          <p:cNvPicPr>
            <a:picLocks noChangeAspect="1"/>
          </p:cNvPicPr>
          <p:nvPr/>
        </p:nvPicPr>
        <p:blipFill>
          <a:blip r:embed="rId3"/>
          <a:stretch>
            <a:fillRect/>
          </a:stretch>
        </p:blipFill>
        <p:spPr>
          <a:xfrm>
            <a:off x="7913506" y="4505726"/>
            <a:ext cx="3168968" cy="1831135"/>
          </a:xfrm>
          <a:prstGeom prst="rect">
            <a:avLst/>
          </a:prstGeom>
        </p:spPr>
      </p:pic>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vs. </a:t>
            </a:r>
            <a:r>
              <a:rPr lang="en-US" dirty="0" err="1"/>
              <a:t>Objetivos</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21306" y="3822320"/>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inteiro</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721306" y="257244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fator</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721306" y="424317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err="1">
                <a:ln>
                  <a:noFill/>
                </a:ln>
                <a:solidFill>
                  <a:prstClr val="white"/>
                </a:solidFill>
                <a:effectLst/>
                <a:uLnTx/>
                <a:uFillTx/>
                <a:latin typeface="Calibri" panose="020F0502020204030204"/>
                <a:ea typeface="+mn-ea"/>
                <a:cs typeface="+mn-cs"/>
              </a:rPr>
              <a:t>double</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1085181" y="292395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654110" y="512182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654110" y="600047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839980" y="2220933"/>
            <a:ext cx="97200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caracteres</a:t>
            </a:r>
          </a:p>
        </p:txBody>
      </p:sp>
      <p:pic>
        <p:nvPicPr>
          <p:cNvPr id="3" name="Imagem 4" descr="Uma imagem contendo Site&#10;&#10;Descrição gerada automaticamente">
            <a:extLst>
              <a:ext uri="{FF2B5EF4-FFF2-40B4-BE49-F238E27FC236}">
                <a16:creationId xmlns:a16="http://schemas.microsoft.com/office/drawing/2014/main" id="{C286DFB4-EF2C-57FC-71EE-67B559B2D38B}"/>
              </a:ext>
            </a:extLst>
          </p:cNvPr>
          <p:cNvPicPr>
            <a:picLocks noChangeAspect="1"/>
          </p:cNvPicPr>
          <p:nvPr/>
        </p:nvPicPr>
        <p:blipFill>
          <a:blip r:embed="rId3"/>
          <a:stretch>
            <a:fillRect/>
          </a:stretch>
        </p:blipFill>
        <p:spPr>
          <a:xfrm>
            <a:off x="3647870" y="2220933"/>
            <a:ext cx="4472159" cy="2173343"/>
          </a:xfrm>
          <a:prstGeom prst="rect">
            <a:avLst/>
          </a:prstGeom>
        </p:spPr>
      </p:pic>
      <p:pic>
        <p:nvPicPr>
          <p:cNvPr id="8" name="Imagem 7">
            <a:extLst>
              <a:ext uri="{FF2B5EF4-FFF2-40B4-BE49-F238E27FC236}">
                <a16:creationId xmlns:a16="http://schemas.microsoft.com/office/drawing/2014/main" id="{CD6FBA23-8453-A9B4-3C26-C653C3C68DF3}"/>
              </a:ext>
            </a:extLst>
          </p:cNvPr>
          <p:cNvPicPr>
            <a:picLocks noChangeAspect="1"/>
          </p:cNvPicPr>
          <p:nvPr/>
        </p:nvPicPr>
        <p:blipFill>
          <a:blip r:embed="rId4"/>
          <a:stretch>
            <a:fillRect/>
          </a:stretch>
        </p:blipFill>
        <p:spPr>
          <a:xfrm>
            <a:off x="6400432" y="4003013"/>
            <a:ext cx="5934743" cy="2803476"/>
          </a:xfrm>
          <a:prstGeom prst="rect">
            <a:avLst/>
          </a:prstGeom>
        </p:spPr>
      </p:pic>
      <p:pic>
        <p:nvPicPr>
          <p:cNvPr id="9" name="Imagem 8">
            <a:extLst>
              <a:ext uri="{FF2B5EF4-FFF2-40B4-BE49-F238E27FC236}">
                <a16:creationId xmlns:a16="http://schemas.microsoft.com/office/drawing/2014/main" id="{0DAAB3C7-6022-A7FF-1BDE-075EE254D1BA}"/>
              </a:ext>
            </a:extLst>
          </p:cNvPr>
          <p:cNvPicPr>
            <a:picLocks noChangeAspect="1"/>
          </p:cNvPicPr>
          <p:nvPr/>
        </p:nvPicPr>
        <p:blipFill rotWithShape="1">
          <a:blip r:embed="rId5"/>
          <a:srcRect t="11807" b="5854"/>
          <a:stretch/>
        </p:blipFill>
        <p:spPr>
          <a:xfrm>
            <a:off x="9955919" y="1009825"/>
            <a:ext cx="4472161" cy="1858633"/>
          </a:xfrm>
          <a:prstGeom prst="rect">
            <a:avLst/>
          </a:prstGeom>
        </p:spPr>
      </p:pic>
      <p:pic>
        <p:nvPicPr>
          <p:cNvPr id="19" name="Imagem 18">
            <a:extLst>
              <a:ext uri="{FF2B5EF4-FFF2-40B4-BE49-F238E27FC236}">
                <a16:creationId xmlns:a16="http://schemas.microsoft.com/office/drawing/2014/main" id="{7E0E86FA-D968-BC90-5DA0-DC51956A8846}"/>
              </a:ext>
            </a:extLst>
          </p:cNvPr>
          <p:cNvPicPr>
            <a:picLocks noChangeAspect="1"/>
          </p:cNvPicPr>
          <p:nvPr/>
        </p:nvPicPr>
        <p:blipFill rotWithShape="1">
          <a:blip r:embed="rId6"/>
          <a:srcRect t="9916" b="7746"/>
          <a:stretch/>
        </p:blipFill>
        <p:spPr>
          <a:xfrm>
            <a:off x="7343195" y="1925671"/>
            <a:ext cx="4472159" cy="1858632"/>
          </a:xfrm>
          <a:prstGeom prst="rect">
            <a:avLst/>
          </a:prstGeom>
        </p:spPr>
      </p:pic>
      <p:sp>
        <p:nvSpPr>
          <p:cNvPr id="21" name="Retângulo 20">
            <a:extLst>
              <a:ext uri="{FF2B5EF4-FFF2-40B4-BE49-F238E27FC236}">
                <a16:creationId xmlns:a16="http://schemas.microsoft.com/office/drawing/2014/main" id="{D52450B0-050A-4819-CD01-EBC8207A1EF5}"/>
              </a:ext>
            </a:extLst>
          </p:cNvPr>
          <p:cNvSpPr/>
          <p:nvPr/>
        </p:nvSpPr>
        <p:spPr>
          <a:xfrm>
            <a:off x="721306" y="4559871"/>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Quais dados usar? </a:t>
            </a:r>
          </a:p>
        </p:txBody>
      </p:sp>
    </p:spTree>
    <p:extLst>
      <p:ext uri="{BB962C8B-B14F-4D97-AF65-F5344CB8AC3E}">
        <p14:creationId xmlns:p14="http://schemas.microsoft.com/office/powerpoint/2010/main" val="30860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3"/>
          <a:stretch>
            <a:fillRect/>
          </a:stretch>
        </p:blipFill>
        <p:spPr>
          <a:xfrm>
            <a:off x="-201954" y="2511377"/>
            <a:ext cx="8114147" cy="4099629"/>
          </a:xfrm>
          <a:prstGeom prst="rect">
            <a:avLst/>
          </a:prstGeom>
        </p:spPr>
      </p:pic>
      <p:pic>
        <p:nvPicPr>
          <p:cNvPr id="5" name="Imagem 4">
            <a:extLst>
              <a:ext uri="{FF2B5EF4-FFF2-40B4-BE49-F238E27FC236}">
                <a16:creationId xmlns:a16="http://schemas.microsoft.com/office/drawing/2014/main" id="{AEED7D21-8AE7-8928-F29F-4CCD7A0EECB0}"/>
              </a:ext>
            </a:extLst>
          </p:cNvPr>
          <p:cNvPicPr>
            <a:picLocks noChangeAspect="1"/>
          </p:cNvPicPr>
          <p:nvPr/>
        </p:nvPicPr>
        <p:blipFill>
          <a:blip r:embed="rId4"/>
          <a:stretch>
            <a:fillRect/>
          </a:stretch>
        </p:blipFill>
        <p:spPr>
          <a:xfrm>
            <a:off x="3494443" y="1414678"/>
            <a:ext cx="4991357" cy="2559182"/>
          </a:xfrm>
          <a:prstGeom prst="rect">
            <a:avLst/>
          </a:prstGeom>
        </p:spPr>
      </p:pic>
      <p:pic>
        <p:nvPicPr>
          <p:cNvPr id="9" name="Imagem 8">
            <a:extLst>
              <a:ext uri="{FF2B5EF4-FFF2-40B4-BE49-F238E27FC236}">
                <a16:creationId xmlns:a16="http://schemas.microsoft.com/office/drawing/2014/main" id="{FC66A1E4-FEC6-06AA-CB1C-0458C62F2ABC}"/>
              </a:ext>
            </a:extLst>
          </p:cNvPr>
          <p:cNvPicPr>
            <a:picLocks noChangeAspect="1"/>
          </p:cNvPicPr>
          <p:nvPr/>
        </p:nvPicPr>
        <p:blipFill>
          <a:blip r:embed="rId5"/>
          <a:stretch>
            <a:fillRect/>
          </a:stretch>
        </p:blipFill>
        <p:spPr>
          <a:xfrm>
            <a:off x="5713410" y="3181830"/>
            <a:ext cx="6001058" cy="3429176"/>
          </a:xfrm>
          <a:prstGeom prst="rect">
            <a:avLst/>
          </a:prstGeom>
        </p:spPr>
      </p:pic>
    </p:spTree>
    <p:extLst>
      <p:ext uri="{BB962C8B-B14F-4D97-AF65-F5344CB8AC3E}">
        <p14:creationId xmlns:p14="http://schemas.microsoft.com/office/powerpoint/2010/main" val="19994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19A71FB8-54EE-C3ED-4A20-BDD0D7DF4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F9970E10-A038-ACE1-9E5B-3241C2A44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ED64A119-5429-6B4C-F5AD-D876326F95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1F6B7C2-5FBB-7DC7-A747-3E9B01820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5F44E86B-77C9-C58C-C019-3B4C5ACE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ad Rectangular Text Data • readr">
            <a:extLst>
              <a:ext uri="{FF2B5EF4-FFF2-40B4-BE49-F238E27FC236}">
                <a16:creationId xmlns:a16="http://schemas.microsoft.com/office/drawing/2014/main" id="{C6B2E532-14DC-0457-1189-91C8686F1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pact and Flexible Summaries of Data • skimr">
            <a:extLst>
              <a:ext uri="{FF2B5EF4-FFF2-40B4-BE49-F238E27FC236}">
                <a16:creationId xmlns:a16="http://schemas.microsoft.com/office/drawing/2014/main" id="{2EC43306-5F0B-21E5-E25D-F7E775A18D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spection, Comparison and Visualisation of Data Frames ...">
            <a:extLst>
              <a:ext uri="{FF2B5EF4-FFF2-40B4-BE49-F238E27FC236}">
                <a16:creationId xmlns:a16="http://schemas.microsoft.com/office/drawing/2014/main" id="{5669D56C-8608-C0EB-BD0D-BA42DE063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D7C26B80-509D-A6B0-8601-2F729A2643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27668" y="1750634"/>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33587" y="3155950"/>
            <a:ext cx="7620000"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B25AD49B-D9B9-C0FA-FEEE-74F144738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95DE554F-9CF1-815F-D8F9-642993309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82B754A6-EE4E-E9AD-F903-A0292AA5A5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62938E81-8D26-ABB0-4E61-3C8D71C057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AF023E4-485F-0323-19D1-C5855AAD4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4604064" y="751896"/>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137302" y="4743312"/>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spTree>
    <p:extLst>
      <p:ext uri="{BB962C8B-B14F-4D97-AF65-F5344CB8AC3E}">
        <p14:creationId xmlns:p14="http://schemas.microsoft.com/office/powerpoint/2010/main" val="3373103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Excelente referência... </a:t>
            </a:r>
          </a:p>
        </p:txBody>
      </p:sp>
      <p:pic>
        <p:nvPicPr>
          <p:cNvPr id="3" name="Imagem 2">
            <a:extLst>
              <a:ext uri="{FF2B5EF4-FFF2-40B4-BE49-F238E27FC236}">
                <a16:creationId xmlns:a16="http://schemas.microsoft.com/office/drawing/2014/main" id="{37FFC354-8024-41DA-AF5B-3CD6838B0F2E}"/>
              </a:ext>
            </a:extLst>
          </p:cNvPr>
          <p:cNvPicPr>
            <a:picLocks noChangeAspect="1"/>
          </p:cNvPicPr>
          <p:nvPr/>
        </p:nvPicPr>
        <p:blipFill>
          <a:blip r:embed="rId3"/>
          <a:stretch>
            <a:fillRect/>
          </a:stretch>
        </p:blipFill>
        <p:spPr>
          <a:xfrm>
            <a:off x="4235485" y="1458030"/>
            <a:ext cx="3329395" cy="4753627"/>
          </a:xfrm>
          <a:prstGeom prst="rect">
            <a:avLst/>
          </a:prstGeom>
        </p:spPr>
      </p:pic>
    </p:spTree>
    <p:extLst>
      <p:ext uri="{BB962C8B-B14F-4D97-AF65-F5344CB8AC3E}">
        <p14:creationId xmlns:p14="http://schemas.microsoft.com/office/powerpoint/2010/main" val="3487377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8E10BE-0FB6-4CB0-BD30-651B7A1D42CE}"/>
              </a:ext>
            </a:extLst>
          </p:cNvPr>
          <p:cNvSpPr/>
          <p:nvPr/>
        </p:nvSpPr>
        <p:spPr>
          <a:xfrm>
            <a:off x="3328355" y="2055616"/>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9" name="Elipse 8">
            <a:extLst>
              <a:ext uri="{FF2B5EF4-FFF2-40B4-BE49-F238E27FC236}">
                <a16:creationId xmlns:a16="http://schemas.microsoft.com/office/drawing/2014/main" id="{14D73BC4-1C2D-496F-A411-29DC93E3A494}"/>
              </a:ext>
            </a:extLst>
          </p:cNvPr>
          <p:cNvSpPr/>
          <p:nvPr/>
        </p:nvSpPr>
        <p:spPr>
          <a:xfrm>
            <a:off x="4374468" y="1010389"/>
            <a:ext cx="3411307" cy="4776049"/>
          </a:xfrm>
          <a:prstGeom prst="ellipse">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0" name="Triângulo isósceles 9">
            <a:extLst>
              <a:ext uri="{FF2B5EF4-FFF2-40B4-BE49-F238E27FC236}">
                <a16:creationId xmlns:a16="http://schemas.microsoft.com/office/drawing/2014/main" id="{E5A80A36-C1B7-45D5-87A4-C8724D869B91}"/>
              </a:ext>
            </a:extLst>
          </p:cNvPr>
          <p:cNvSpPr/>
          <p:nvPr/>
        </p:nvSpPr>
        <p:spPr>
          <a:xfrm>
            <a:off x="4300486" y="3135329"/>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1" name="Triângulo isósceles 10">
            <a:extLst>
              <a:ext uri="{FF2B5EF4-FFF2-40B4-BE49-F238E27FC236}">
                <a16:creationId xmlns:a16="http://schemas.microsoft.com/office/drawing/2014/main" id="{1FA18850-D5EB-45DD-98B7-21367DBA4B87}"/>
              </a:ext>
            </a:extLst>
          </p:cNvPr>
          <p:cNvSpPr/>
          <p:nvPr/>
        </p:nvSpPr>
        <p:spPr>
          <a:xfrm rot="10800000">
            <a:off x="7706795" y="3218051"/>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2" name="Triângulo isósceles 11">
            <a:extLst>
              <a:ext uri="{FF2B5EF4-FFF2-40B4-BE49-F238E27FC236}">
                <a16:creationId xmlns:a16="http://schemas.microsoft.com/office/drawing/2014/main" id="{A1BB4001-3CB3-4E60-B1CB-DC99A5E659FC}"/>
              </a:ext>
            </a:extLst>
          </p:cNvPr>
          <p:cNvSpPr/>
          <p:nvPr/>
        </p:nvSpPr>
        <p:spPr>
          <a:xfrm rot="5167953">
            <a:off x="6001142" y="91704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3" name="Triângulo isósceles 12">
            <a:extLst>
              <a:ext uri="{FF2B5EF4-FFF2-40B4-BE49-F238E27FC236}">
                <a16:creationId xmlns:a16="http://schemas.microsoft.com/office/drawing/2014/main" id="{872A9045-C66E-4618-80C2-5D270CFCD57F}"/>
              </a:ext>
            </a:extLst>
          </p:cNvPr>
          <p:cNvSpPr/>
          <p:nvPr/>
        </p:nvSpPr>
        <p:spPr>
          <a:xfrm rot="16200000">
            <a:off x="5937125" y="567537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25359333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3" name="Picture 4">
            <a:extLst>
              <a:ext uri="{FF2B5EF4-FFF2-40B4-BE49-F238E27FC236}">
                <a16:creationId xmlns:a16="http://schemas.microsoft.com/office/drawing/2014/main" id="{DABA6699-D837-24CC-A378-136D8D8DC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150"/>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65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idyverse | RStudio swag">
            <a:extLst>
              <a:ext uri="{FF2B5EF4-FFF2-40B4-BE49-F238E27FC236}">
                <a16:creationId xmlns:a16="http://schemas.microsoft.com/office/drawing/2014/main" id="{BFF50EBF-EEA3-36EA-D299-B0392751C1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ad Rectangular Text Data • readr">
            <a:extLst>
              <a:ext uri="{FF2B5EF4-FFF2-40B4-BE49-F238E27FC236}">
                <a16:creationId xmlns:a16="http://schemas.microsoft.com/office/drawing/2014/main" id="{0DDFE339-3D95-8883-AE30-92CD63D78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act and Flexible Summaries of Data • skimr">
            <a:extLst>
              <a:ext uri="{FF2B5EF4-FFF2-40B4-BE49-F238E27FC236}">
                <a16:creationId xmlns:a16="http://schemas.microsoft.com/office/drawing/2014/main" id="{C3D3D1D9-414B-1BB6-DD04-04137545F9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nspection, Comparison and Visualisation of Data Frames ...">
            <a:extLst>
              <a:ext uri="{FF2B5EF4-FFF2-40B4-BE49-F238E27FC236}">
                <a16:creationId xmlns:a16="http://schemas.microsoft.com/office/drawing/2014/main" id="{01B42247-B3E3-FB73-D75B-B2CAC61CCD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80AB8E3-EBC3-D48E-F3B2-FB23A7CE38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8" y="2739656"/>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92" y="2891666"/>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4827185" y="2840996"/>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28331</TotalTime>
  <Words>4776</Words>
  <Application>Microsoft Office PowerPoint</Application>
  <PresentationFormat>Widescreen</PresentationFormat>
  <Paragraphs>839</Paragraphs>
  <Slides>105</Slides>
  <Notes>89</Notes>
  <HiddenSlides>16</HiddenSlides>
  <MMClips>1</MMClips>
  <ScaleCrop>false</ScaleCrop>
  <HeadingPairs>
    <vt:vector size="6" baseType="variant">
      <vt:variant>
        <vt:lpstr>Fontes usadas</vt:lpstr>
      </vt:variant>
      <vt:variant>
        <vt:i4>15</vt:i4>
      </vt:variant>
      <vt:variant>
        <vt:lpstr>Tema</vt:lpstr>
      </vt:variant>
      <vt:variant>
        <vt:i4>16</vt:i4>
      </vt:variant>
      <vt:variant>
        <vt:lpstr>Títulos de slides</vt:lpstr>
      </vt:variant>
      <vt:variant>
        <vt:i4>105</vt:i4>
      </vt:variant>
    </vt:vector>
  </HeadingPairs>
  <TitlesOfParts>
    <vt:vector size="136" baseType="lpstr">
      <vt:lpstr>Arial</vt:lpstr>
      <vt:lpstr>Arial</vt:lpstr>
      <vt:lpstr>Avenir Black</vt:lpstr>
      <vt:lpstr>Avenir Book</vt:lpstr>
      <vt:lpstr>Avenir Heavy</vt:lpstr>
      <vt:lpstr>Calibri</vt:lpstr>
      <vt:lpstr>Calibri Light</vt:lpstr>
      <vt:lpstr>charter</vt:lpstr>
      <vt:lpstr>Comic Sans MS</vt:lpstr>
      <vt:lpstr>Courier New</vt:lpstr>
      <vt:lpstr>Segoe UI</vt:lpstr>
      <vt:lpstr>Source Code Pro</vt:lpstr>
      <vt:lpstr>Source Sans Pro</vt:lpstr>
      <vt:lpstr>Source Sans Pro Semibold</vt:lpstr>
      <vt:lpstr>Symbol</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Instalação R e RStudio</vt:lpstr>
      <vt:lpstr>Instalação R</vt:lpstr>
      <vt:lpstr>Instalação RStudio</vt:lpstr>
      <vt:lpstr>Rstudio ♥ (Posit)</vt:lpstr>
      <vt:lpstr>Paines do RStudio</vt:lpstr>
      <vt:lpstr>Bibliotecas</vt:lpstr>
      <vt:lpstr>Estrutura do Help</vt:lpstr>
      <vt:lpstr>Dialetos para manipulação de dados no R</vt:lpstr>
      <vt:lpstr>Apresentação do PowerPoint</vt:lpstr>
      <vt:lpstr>Ciclo da Ciência de Dados</vt:lpstr>
      <vt:lpstr>Importando Dados para o R</vt:lpstr>
      <vt:lpstr>Folha de Dicas (Cheatsheet)</vt:lpstr>
      <vt:lpstr>Organizando projetos (Rproj)</vt:lpstr>
      <vt:lpstr>Apresentação do PowerPoint</vt:lpstr>
      <vt:lpstr>A Ciência de Dados</vt:lpstr>
      <vt:lpstr>Tipos de Dados no R</vt:lpstr>
      <vt:lpstr>Tipos de Dados no R</vt:lpstr>
      <vt:lpstr>A Ciência de Dados</vt:lpstr>
      <vt:lpstr>Objetivos de Resumo </vt:lpstr>
      <vt:lpstr>Tipos de Dados vs. Objetivos</vt:lpstr>
      <vt:lpstr>…</vt:lpstr>
      <vt:lpstr>Apresentação do PowerPoint</vt:lpstr>
      <vt:lpstr>A Ciência de Dados</vt:lpstr>
      <vt:lpstr>tidy</vt:lpstr>
      <vt:lpstr>Folha de Dicas (Cheatsheet)</vt:lpstr>
      <vt:lpstr>A Ciência de Dados</vt:lpstr>
      <vt:lpstr>Verbos dplyr</vt:lpstr>
      <vt:lpstr>…</vt:lpstr>
      <vt:lpstr>Data Translation</vt:lpstr>
      <vt:lpstr>Folha de Dicas (Cheatsheet)</vt:lpstr>
      <vt:lpstr>Dataviz</vt:lpstr>
      <vt:lpstr>…Anscombe’s Quartet </vt:lpstr>
      <vt:lpstr>A Ciência de Dados</vt:lpstr>
      <vt:lpstr>Tipos de Dados e objetivos</vt:lpstr>
      <vt:lpstr>Apresentação do PowerPoint</vt:lpstr>
      <vt:lpstr>Folha de Dicas (Cheatsheet)</vt:lpstr>
      <vt:lpstr> </vt:lpstr>
      <vt:lpstr>Apresentação do PowerPoint</vt:lpstr>
      <vt:lpstr>Excelente referência... </vt:lpstr>
      <vt:lpstr>Apresentação do PowerPoint</vt:lpstr>
      <vt:lpstr> </vt:lpstr>
      <vt:lpstr>Apresentação do PowerPoint</vt:lpstr>
      <vt:lpstr>A Ciência de Dados</vt:lpstr>
      <vt:lpstr>Apresentação do PowerPoint</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 Ciência de Dados</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lpstr>Objetivos de análise que serão abordados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2022-10-08T17:51:36Z</dcterms:modified>
</cp:coreProperties>
</file>